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258" r:id="rId3"/>
    <p:sldId id="283" r:id="rId4"/>
    <p:sldId id="290" r:id="rId5"/>
    <p:sldId id="309" r:id="rId6"/>
    <p:sldId id="292" r:id="rId7"/>
    <p:sldId id="310" r:id="rId8"/>
    <p:sldId id="299" r:id="rId9"/>
    <p:sldId id="298" r:id="rId10"/>
    <p:sldId id="297" r:id="rId11"/>
    <p:sldId id="259" r:id="rId12"/>
    <p:sldId id="296" r:id="rId13"/>
    <p:sldId id="294" r:id="rId14"/>
    <p:sldId id="311" r:id="rId15"/>
    <p:sldId id="282" r:id="rId16"/>
    <p:sldId id="280" r:id="rId17"/>
    <p:sldId id="305" r:id="rId18"/>
    <p:sldId id="306" r:id="rId19"/>
    <p:sldId id="313" r:id="rId20"/>
    <p:sldId id="289" r:id="rId21"/>
    <p:sldId id="307" r:id="rId22"/>
    <p:sldId id="276" r:id="rId23"/>
    <p:sldId id="300" r:id="rId24"/>
    <p:sldId id="288" r:id="rId25"/>
    <p:sldId id="308" r:id="rId26"/>
    <p:sldId id="295" r:id="rId27"/>
    <p:sldId id="312" r:id="rId28"/>
    <p:sldId id="301" r:id="rId29"/>
    <p:sldId id="262" r:id="rId30"/>
    <p:sldId id="304" r:id="rId31"/>
    <p:sldId id="264" r:id="rId32"/>
    <p:sldId id="263" r:id="rId33"/>
    <p:sldId id="285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A0A6FC8-CEB1-45DC-8D11-6D51F625F182}">
          <p14:sldIdLst>
            <p14:sldId id="256"/>
            <p14:sldId id="258"/>
            <p14:sldId id="283"/>
            <p14:sldId id="290"/>
            <p14:sldId id="309"/>
            <p14:sldId id="292"/>
            <p14:sldId id="310"/>
            <p14:sldId id="299"/>
            <p14:sldId id="298"/>
            <p14:sldId id="297"/>
            <p14:sldId id="259"/>
            <p14:sldId id="296"/>
            <p14:sldId id="294"/>
            <p14:sldId id="311"/>
          </p14:sldIdLst>
        </p14:section>
        <p14:section name="Untitled Section" id="{F7D6AC55-5249-44A9-8EFE-17DEC0E79FE5}">
          <p14:sldIdLst>
            <p14:sldId id="282"/>
            <p14:sldId id="280"/>
            <p14:sldId id="305"/>
            <p14:sldId id="306"/>
            <p14:sldId id="313"/>
            <p14:sldId id="289"/>
            <p14:sldId id="307"/>
            <p14:sldId id="276"/>
            <p14:sldId id="300"/>
            <p14:sldId id="288"/>
            <p14:sldId id="308"/>
            <p14:sldId id="295"/>
            <p14:sldId id="312"/>
            <p14:sldId id="301"/>
            <p14:sldId id="262"/>
            <p14:sldId id="304"/>
            <p14:sldId id="264"/>
            <p14:sldId id="263"/>
            <p14:sldId id="2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771" autoAdjust="0"/>
  </p:normalViewPr>
  <p:slideViewPr>
    <p:cSldViewPr>
      <p:cViewPr varScale="1">
        <p:scale>
          <a:sx n="66" d="100"/>
          <a:sy n="66" d="100"/>
        </p:scale>
        <p:origin x="756" y="6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E41D37-D2ED-48C6-B5B9-F5248A5550FF}" type="datetimeFigureOut">
              <a:rPr lang="en-GB" smtClean="0"/>
              <a:t>30/03/2016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F7A45B-6EF4-48D1-BAD3-C67D3F7B37C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4827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stack.org/training-guides/content/module001-ch004-openstack-architecture.html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7A45B-6EF4-48D1-BAD3-C67D3F7B37C9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5717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Some suggestions:</a:t>
            </a:r>
          </a:p>
          <a:p>
            <a:r>
              <a:rPr lang="en-GB" baseline="0" dirty="0" smtClean="0"/>
              <a:t>Nice clear boundary between traditional “Dev and Ops” – even in our world</a:t>
            </a:r>
          </a:p>
          <a:p>
            <a:r>
              <a:rPr lang="en-GB" baseline="0" dirty="0" smtClean="0"/>
              <a:t>Have to think about SI versus 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7A45B-6EF4-48D1-BAD3-C67D3F7B37C9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9242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7A45B-6EF4-48D1-BAD3-C67D3F7B37C9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6526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If</a:t>
            </a:r>
            <a:r>
              <a:rPr lang="en-GB" baseline="0" dirty="0" smtClean="0"/>
              <a:t> you pre-bake ready to work AMIs with your middleware and app, you can do everything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7A45B-6EF4-48D1-BAD3-C67D3F7B37C9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2554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Explain</a:t>
            </a:r>
            <a:r>
              <a:rPr lang="en-GB" baseline="0" dirty="0" smtClean="0"/>
              <a:t> the diagram: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When we have a model of a desired architecture, a JSON template is created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The AWS CloudFormation service executes the template to create a complete architecture.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Such architectures can be update in controlled and orderly fashion.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Briefly</a:t>
            </a:r>
            <a:r>
              <a:rPr lang="en-GB" baseline="0" dirty="0" smtClean="0"/>
              <a:t> describe what each services do: Elastic Load Balancer, AutoScaling Group, EC2 Instance, SimpleDB Domain, SNS Topic, EBS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7A45B-6EF4-48D1-BAD3-C67D3F7B37C9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32751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7A45B-6EF4-48D1-BAD3-C67D3F7B37C9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7284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7A45B-6EF4-48D1-BAD3-C67D3F7B37C9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65264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Some suggestions:</a:t>
            </a:r>
          </a:p>
          <a:p>
            <a:r>
              <a:rPr lang="en-GB" baseline="0" dirty="0" smtClean="0"/>
              <a:t>This uber powerful, we need </a:t>
            </a:r>
            <a:r>
              <a:rPr lang="en-GB" baseline="0" smtClean="0"/>
              <a:t>to harness it</a:t>
            </a: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7A45B-6EF4-48D1-BAD3-C67D3F7B37C9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92426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7A45B-6EF4-48D1-BAD3-C67D3F7B37C9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8313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7A45B-6EF4-48D1-BAD3-C67D3F7B37C9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3569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By stack, get people to</a:t>
            </a:r>
            <a:r>
              <a:rPr lang="en-US" baseline="0" dirty="0" smtClean="0"/>
              <a:t> state what is included (don’t work too hard on the first one)</a:t>
            </a:r>
          </a:p>
          <a:p>
            <a:r>
              <a:rPr lang="en-US" baseline="0" dirty="0" smtClean="0"/>
              <a:t>Then get people to say who manages what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309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need to think like a PaaS provider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309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Talk</a:t>
            </a:r>
            <a:r>
              <a:rPr lang="en-GB" b="1" baseline="0" dirty="0" smtClean="0"/>
              <a:t> about them</a:t>
            </a:r>
          </a:p>
          <a:p>
            <a:endParaRPr lang="en-GB" b="1" dirty="0" smtClean="0"/>
          </a:p>
          <a:p>
            <a:r>
              <a:rPr lang="en-GB" b="1" dirty="0" smtClean="0"/>
              <a:t>Basic Infrastructure orchestration </a:t>
            </a:r>
            <a:endParaRPr lang="en-GB" dirty="0" smtClean="0"/>
          </a:p>
          <a:p>
            <a:pPr lvl="1"/>
            <a:r>
              <a:rPr lang="en-GB" dirty="0" smtClean="0"/>
              <a:t>Consists of: Cloud console and API equivalent. See this layer </a:t>
            </a:r>
            <a:r>
              <a:rPr lang="en-GB" dirty="0" smtClean="0">
                <a:hlinkClick r:id="rId3"/>
              </a:rPr>
              <a:t>as described in Open Stack here</a:t>
            </a:r>
            <a:endParaRPr lang="en-GB" dirty="0" smtClean="0"/>
          </a:p>
          <a:p>
            <a:pPr lvl="1"/>
            <a:r>
              <a:rPr lang="en-GB" dirty="0" smtClean="0"/>
              <a:t>The owner of this layer can make the call: “I will use these APIs to interact with the Hardware Management layer.”</a:t>
            </a:r>
          </a:p>
          <a:p>
            <a:pPr lvl="1"/>
            <a:r>
              <a:rPr lang="en-GB" dirty="0" smtClean="0"/>
              <a:t>Abstracts you from: having to manually track usage levels of compute and storage. Monitor the hardware.</a:t>
            </a:r>
          </a:p>
          <a:p>
            <a:pPr lvl="1"/>
            <a:r>
              <a:rPr lang="en-GB" dirty="0" smtClean="0"/>
              <a:t>Meaning you can: perform operations on compute and storage in bulk using an API</a:t>
            </a:r>
          </a:p>
          <a:p>
            <a:pPr lvl="1"/>
            <a:r>
              <a:rPr lang="en-GB" dirty="0" smtClean="0"/>
              <a:t>Presents to the next layer: a convenient way to programmatically make bulk updates to what logical infrastructure has been provisioned</a:t>
            </a:r>
          </a:p>
          <a:p>
            <a:r>
              <a:rPr lang="en-GB" dirty="0" smtClean="0"/>
              <a:t>Platform Infrastructure orchestration (auto-scaling, resource usage optimisation)</a:t>
            </a:r>
          </a:p>
          <a:p>
            <a:pPr lvl="1"/>
            <a:r>
              <a:rPr lang="en-GB" dirty="0" smtClean="0"/>
              <a:t>Consists of: effectively a software application built to manage creation of the required infrastructure resources required. Holds the logic required for auto-scaling, auto-recovery and resource usage optimisation</a:t>
            </a:r>
          </a:p>
          <a:p>
            <a:pPr lvl="1"/>
            <a:r>
              <a:rPr lang="en-GB" dirty="0" smtClean="0"/>
              <a:t>The owner of this later can make the call: “I need this many servers of that size, and this storage, and this network”</a:t>
            </a:r>
          </a:p>
          <a:p>
            <a:pPr lvl="1"/>
            <a:r>
              <a:rPr lang="en-GB" dirty="0" smtClean="0"/>
              <a:t>Abstracts you from: manually creating the scaling required infrastructure and from changing this over time in response to demand levels</a:t>
            </a:r>
          </a:p>
          <a:p>
            <a:pPr lvl="1"/>
            <a:r>
              <a:rPr lang="en-GB" dirty="0" smtClean="0"/>
              <a:t>Meaning you can: expect that enough logical infrastructure will always be available for use</a:t>
            </a:r>
          </a:p>
          <a:p>
            <a:pPr lvl="1"/>
            <a:r>
              <a:rPr lang="en-GB" dirty="0" smtClean="0"/>
              <a:t>Presents to the next layer: the required amount of logical infrastructure resources to meet the requirements of the platform</a:t>
            </a:r>
          </a:p>
          <a:p>
            <a:r>
              <a:rPr lang="en-GB" b="1" dirty="0" smtClean="0"/>
              <a:t>Execution architecture </a:t>
            </a:r>
            <a:endParaRPr lang="en-GB" dirty="0" smtClean="0"/>
          </a:p>
          <a:p>
            <a:pPr lvl="1"/>
            <a:r>
              <a:rPr lang="en-GB" dirty="0" smtClean="0"/>
              <a:t>Consists of: operating systems, containers, and middleware e.g. Web Application Server, RDBMS</a:t>
            </a:r>
          </a:p>
          <a:p>
            <a:pPr lvl="1"/>
            <a:r>
              <a:rPr lang="en-GB" dirty="0" smtClean="0"/>
              <a:t>The owner of this later can make the call: “This is how I will provide the runtime dependences that the Business Application needs to operate”</a:t>
            </a:r>
          </a:p>
          <a:p>
            <a:pPr lvl="1"/>
            <a:r>
              <a:rPr lang="en-GB" dirty="0" smtClean="0"/>
              <a:t>Abstracts you from: the software and configuration required your application to run</a:t>
            </a:r>
          </a:p>
          <a:p>
            <a:pPr lvl="1"/>
            <a:r>
              <a:rPr lang="en-GB" dirty="0" smtClean="0"/>
              <a:t>Meaning you can: know you have a resource that could receive release packages of code and run them</a:t>
            </a:r>
          </a:p>
          <a:p>
            <a:pPr lvl="1"/>
            <a:r>
              <a:rPr lang="en-GB" dirty="0" smtClean="0"/>
              <a:t>Presents to the next layer: the ability to create the software resources required to run the Business Applications</a:t>
            </a:r>
          </a:p>
          <a:p>
            <a:r>
              <a:rPr lang="en-GB" b="1" dirty="0" smtClean="0"/>
              <a:t>Logical environment separation</a:t>
            </a:r>
            <a:endParaRPr lang="en-GB" dirty="0" smtClean="0"/>
          </a:p>
          <a:p>
            <a:pPr lvl="1"/>
            <a:r>
              <a:rPr lang="en-GB" dirty="0" smtClean="0"/>
              <a:t>Consists of: logically separate and isolated instances of environments that can use to host a whole application by providing the required infrastructure resources and runtime dependencies</a:t>
            </a:r>
          </a:p>
          <a:p>
            <a:pPr lvl="1"/>
            <a:r>
              <a:rPr lang="en-GB" dirty="0" smtClean="0"/>
              <a:t>The owner of this layer can make the call: “This is what an environment consists of in terms of different execution architecture components and this is the required logical infrastructure scale”</a:t>
            </a:r>
          </a:p>
          <a:p>
            <a:pPr lvl="1"/>
            <a:r>
              <a:rPr lang="en-GB" dirty="0" smtClean="0"/>
              <a:t>Abstracts you from: working out what you need to create fully separate environments</a:t>
            </a:r>
          </a:p>
          <a:p>
            <a:pPr lvl="1"/>
            <a:r>
              <a:rPr lang="en-GB" dirty="0" smtClean="0"/>
              <a:t>Meaning you can: create environments</a:t>
            </a:r>
          </a:p>
          <a:p>
            <a:pPr lvl="1"/>
            <a:r>
              <a:rPr lang="en-GB" dirty="0" smtClean="0"/>
              <a:t>Presents to the next layer: logical environments (aka Spaces) where code can be deployed</a:t>
            </a:r>
          </a:p>
          <a:p>
            <a:r>
              <a:rPr lang="en-GB" b="1" dirty="0" smtClean="0"/>
              <a:t>Deployment architecture</a:t>
            </a:r>
            <a:endParaRPr lang="en-GB" dirty="0" smtClean="0"/>
          </a:p>
          <a:p>
            <a:pPr lvl="1"/>
            <a:r>
              <a:rPr lang="en-GB" dirty="0" smtClean="0"/>
              <a:t>Consists of: the orchestration and automation tools required release new Business Application releases to the Platform Application</a:t>
            </a:r>
          </a:p>
          <a:p>
            <a:pPr lvl="1"/>
            <a:r>
              <a:rPr lang="en-GB" dirty="0" smtClean="0"/>
              <a:t>The owner of this layer can make the call: “These are the tools I will use to deploy the application and configure it to work in the target logical environment”</a:t>
            </a:r>
          </a:p>
          <a:p>
            <a:pPr lvl="1"/>
            <a:r>
              <a:rPr lang="en-GB" dirty="0" smtClean="0"/>
              <a:t>Abstracts you from: the details about how to promote new versions of your application, static content, database and data</a:t>
            </a:r>
          </a:p>
          <a:p>
            <a:pPr lvl="1"/>
            <a:r>
              <a:rPr lang="en-GB" dirty="0" smtClean="0"/>
              <a:t>Meaning you can: release code to environments</a:t>
            </a:r>
          </a:p>
          <a:p>
            <a:pPr lvl="1"/>
            <a:r>
              <a:rPr lang="en-GB" dirty="0" smtClean="0"/>
              <a:t>Presents to the next layer: a user interface and API for releasing code</a:t>
            </a:r>
          </a:p>
          <a:p>
            <a:r>
              <a:rPr lang="en-GB" b="1" dirty="0" smtClean="0"/>
              <a:t>Security model</a:t>
            </a:r>
            <a:endParaRPr lang="en-GB" dirty="0" smtClean="0"/>
          </a:p>
          <a:p>
            <a:pPr lvl="1"/>
            <a:r>
              <a:rPr lang="en-GB" dirty="0" smtClean="0"/>
              <a:t>Consists of: a user directory, an authentication mechanism, an authorisation mechanism</a:t>
            </a:r>
          </a:p>
          <a:p>
            <a:pPr lvl="1"/>
            <a:r>
              <a:rPr lang="en-GB" dirty="0" smtClean="0"/>
              <a:t>The owner of this later can make the call: “These authorised people can do the make the following changes to all layers down to Platform Infrastructure Automation”</a:t>
            </a:r>
          </a:p>
          <a:p>
            <a:pPr lvl="1"/>
            <a:r>
              <a:rPr lang="en-GB" dirty="0" smtClean="0"/>
              <a:t>Abstracts you from: having to implement controls over platform use.</a:t>
            </a:r>
          </a:p>
          <a:p>
            <a:pPr lvl="1"/>
            <a:r>
              <a:rPr lang="en-GB" dirty="0" smtClean="0"/>
              <a:t>Meaning you can: empower the right people and be protected from the wrong people</a:t>
            </a:r>
          </a:p>
          <a:p>
            <a:pPr lvl="1"/>
            <a:r>
              <a:rPr lang="en-GB" dirty="0" smtClean="0"/>
              <a:t>Makes the call: “I want only authenticated and authorised users to be able to use my platform application”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7A45B-6EF4-48D1-BAD3-C67D3F7B37C9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6526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050" dirty="0" smtClean="0"/>
              <a:t>All nice things,</a:t>
            </a:r>
            <a:r>
              <a:rPr lang="en-GB" sz="1050" baseline="0" dirty="0" smtClean="0"/>
              <a:t> but basically whether you use a 3</a:t>
            </a:r>
            <a:r>
              <a:rPr lang="en-GB" sz="1050" baseline="30000" dirty="0" smtClean="0"/>
              <a:t>rd</a:t>
            </a:r>
            <a:r>
              <a:rPr lang="en-GB" sz="1050" baseline="0" dirty="0" smtClean="0"/>
              <a:t> party PaaS, host your own instance of a 3</a:t>
            </a:r>
            <a:r>
              <a:rPr lang="en-GB" sz="1050" baseline="30000" dirty="0" smtClean="0"/>
              <a:t>rd</a:t>
            </a:r>
            <a:r>
              <a:rPr lang="en-GB" sz="1050" baseline="0" dirty="0" smtClean="0"/>
              <a:t> Party PaaS App, or build you own…</a:t>
            </a:r>
          </a:p>
          <a:p>
            <a:r>
              <a:rPr lang="en-GB" sz="1050" baseline="0" dirty="0" smtClean="0"/>
              <a:t>The value prospects are the same – we’re industrialising</a:t>
            </a:r>
          </a:p>
          <a:p>
            <a:endParaRPr lang="en-GB" sz="10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7A45B-6EF4-48D1-BAD3-C67D3F7B37C9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0371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7A45B-6EF4-48D1-BAD3-C67D3F7B37C9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7698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7A45B-6EF4-48D1-BAD3-C67D3F7B37C9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2782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</a:t>
            </a:r>
            <a:r>
              <a:rPr lang="en-GB" baseline="0" dirty="0" smtClean="0"/>
              <a:t> can’t talk about Netflix without talking about chaos</a:t>
            </a:r>
          </a:p>
          <a:p>
            <a:r>
              <a:rPr lang="en-GB" baseline="0" dirty="0" smtClean="0"/>
              <a:t>Anti fragile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7A45B-6EF4-48D1-BAD3-C67D3F7B37C9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2973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Cover Slide_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5" name="Picture 2" descr="\\JBWServer\Shared\Clients\Presentations\Accenture\Lynette Oelschig - 12-4142 - Cloud ppt templates and style guide\Working Files\Final Images\99734330.jpg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/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\\JBWServer\Shared\transit\_To_Tim\white blur 1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 bwMode="auto">
            <a:xfrm>
              <a:off x="0" y="0"/>
              <a:ext cx="4273984" cy="2947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Connector 9"/>
            <p:cNvCxnSpPr>
              <a:cxnSpLocks noChangeShapeType="1"/>
            </p:cNvCxnSpPr>
            <p:nvPr/>
          </p:nvCxnSpPr>
          <p:spPr bwMode="auto">
            <a:xfrm>
              <a:off x="496888" y="1102300"/>
              <a:ext cx="86471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7288" y="797819"/>
              <a:ext cx="2528887" cy="175897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495299" y="312167"/>
              <a:ext cx="2183716" cy="635721"/>
              <a:chOff x="459321" y="5788818"/>
              <a:chExt cx="2183716" cy="635721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321" y="6039743"/>
                <a:ext cx="2183716" cy="384796"/>
              </a:xfrm>
              <a:prstGeom prst="rect">
                <a:avLst/>
              </a:prstGeom>
            </p:spPr>
          </p:pic>
          <p:sp>
            <p:nvSpPr>
              <p:cNvPr id="14" name="Freeform 13"/>
              <p:cNvSpPr/>
              <p:nvPr/>
            </p:nvSpPr>
            <p:spPr>
              <a:xfrm>
                <a:off x="1741785" y="5788818"/>
                <a:ext cx="210221" cy="215102"/>
              </a:xfrm>
              <a:custGeom>
                <a:avLst/>
                <a:gdLst>
                  <a:gd name="connsiteX0" fmla="*/ 0 w 4457700"/>
                  <a:gd name="connsiteY0" fmla="*/ 0 h 4552950"/>
                  <a:gd name="connsiteX1" fmla="*/ 4457700 w 4457700"/>
                  <a:gd name="connsiteY1" fmla="*/ 1828800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57700"/>
                  <a:gd name="connsiteY0" fmla="*/ 0 h 4552950"/>
                  <a:gd name="connsiteX1" fmla="*/ 4457700 w 4457700"/>
                  <a:gd name="connsiteY1" fmla="*/ 1824037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57700"/>
                  <a:gd name="connsiteY0" fmla="*/ 0 h 4552950"/>
                  <a:gd name="connsiteX1" fmla="*/ 4457700 w 4457700"/>
                  <a:gd name="connsiteY1" fmla="*/ 1816893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62462"/>
                  <a:gd name="connsiteY0" fmla="*/ 0 h 4552950"/>
                  <a:gd name="connsiteX1" fmla="*/ 4462462 w 4462462"/>
                  <a:gd name="connsiteY1" fmla="*/ 1819275 h 4552950"/>
                  <a:gd name="connsiteX2" fmla="*/ 4457700 w 4462462"/>
                  <a:gd name="connsiteY2" fmla="*/ 2743200 h 4552950"/>
                  <a:gd name="connsiteX3" fmla="*/ 0 w 4462462"/>
                  <a:gd name="connsiteY3" fmla="*/ 4552950 h 4552950"/>
                  <a:gd name="connsiteX4" fmla="*/ 0 w 4462462"/>
                  <a:gd name="connsiteY4" fmla="*/ 3543300 h 4552950"/>
                  <a:gd name="connsiteX5" fmla="*/ 3282950 w 4462462"/>
                  <a:gd name="connsiteY5" fmla="*/ 2286000 h 4552950"/>
                  <a:gd name="connsiteX6" fmla="*/ 0 w 4462462"/>
                  <a:gd name="connsiteY6" fmla="*/ 1016000 h 4552950"/>
                  <a:gd name="connsiteX7" fmla="*/ 0 w 4462462"/>
                  <a:gd name="connsiteY7" fmla="*/ 0 h 4552950"/>
                  <a:gd name="connsiteX0" fmla="*/ 0 w 4462921"/>
                  <a:gd name="connsiteY0" fmla="*/ 0 h 4552950"/>
                  <a:gd name="connsiteX1" fmla="*/ 4462462 w 4462921"/>
                  <a:gd name="connsiteY1" fmla="*/ 1819275 h 4552950"/>
                  <a:gd name="connsiteX2" fmla="*/ 4462463 w 4462921"/>
                  <a:gd name="connsiteY2" fmla="*/ 2747962 h 4552950"/>
                  <a:gd name="connsiteX3" fmla="*/ 0 w 4462921"/>
                  <a:gd name="connsiteY3" fmla="*/ 4552950 h 4552950"/>
                  <a:gd name="connsiteX4" fmla="*/ 0 w 4462921"/>
                  <a:gd name="connsiteY4" fmla="*/ 3543300 h 4552950"/>
                  <a:gd name="connsiteX5" fmla="*/ 3282950 w 4462921"/>
                  <a:gd name="connsiteY5" fmla="*/ 2286000 h 4552950"/>
                  <a:gd name="connsiteX6" fmla="*/ 0 w 4462921"/>
                  <a:gd name="connsiteY6" fmla="*/ 1016000 h 4552950"/>
                  <a:gd name="connsiteX7" fmla="*/ 0 w 4462921"/>
                  <a:gd name="connsiteY7" fmla="*/ 0 h 4552950"/>
                  <a:gd name="connsiteX0" fmla="*/ 0 w 4462921"/>
                  <a:gd name="connsiteY0" fmla="*/ 0 h 4552950"/>
                  <a:gd name="connsiteX1" fmla="*/ 4462462 w 4462921"/>
                  <a:gd name="connsiteY1" fmla="*/ 1819275 h 4552950"/>
                  <a:gd name="connsiteX2" fmla="*/ 4462463 w 4462921"/>
                  <a:gd name="connsiteY2" fmla="*/ 2747962 h 4552950"/>
                  <a:gd name="connsiteX3" fmla="*/ 0 w 4462921"/>
                  <a:gd name="connsiteY3" fmla="*/ 4552950 h 4552950"/>
                  <a:gd name="connsiteX4" fmla="*/ 0 w 4462921"/>
                  <a:gd name="connsiteY4" fmla="*/ 3543300 h 4552950"/>
                  <a:gd name="connsiteX5" fmla="*/ 3282950 w 4462921"/>
                  <a:gd name="connsiteY5" fmla="*/ 2286000 h 4552950"/>
                  <a:gd name="connsiteX6" fmla="*/ 0 w 4462921"/>
                  <a:gd name="connsiteY6" fmla="*/ 1016000 h 4552950"/>
                  <a:gd name="connsiteX7" fmla="*/ 0 w 4462921"/>
                  <a:gd name="connsiteY7" fmla="*/ 0 h 4552950"/>
                  <a:gd name="connsiteX0" fmla="*/ 0 w 4462921"/>
                  <a:gd name="connsiteY0" fmla="*/ 0 h 4560094"/>
                  <a:gd name="connsiteX1" fmla="*/ 4462462 w 4462921"/>
                  <a:gd name="connsiteY1" fmla="*/ 1819275 h 4560094"/>
                  <a:gd name="connsiteX2" fmla="*/ 4462463 w 4462921"/>
                  <a:gd name="connsiteY2" fmla="*/ 2747962 h 4560094"/>
                  <a:gd name="connsiteX3" fmla="*/ 2381 w 4462921"/>
                  <a:gd name="connsiteY3" fmla="*/ 4560094 h 4560094"/>
                  <a:gd name="connsiteX4" fmla="*/ 0 w 4462921"/>
                  <a:gd name="connsiteY4" fmla="*/ 3543300 h 4560094"/>
                  <a:gd name="connsiteX5" fmla="*/ 3282950 w 4462921"/>
                  <a:gd name="connsiteY5" fmla="*/ 2286000 h 4560094"/>
                  <a:gd name="connsiteX6" fmla="*/ 0 w 4462921"/>
                  <a:gd name="connsiteY6" fmla="*/ 1016000 h 4560094"/>
                  <a:gd name="connsiteX7" fmla="*/ 0 w 4462921"/>
                  <a:gd name="connsiteY7" fmla="*/ 0 h 4560094"/>
                  <a:gd name="connsiteX0" fmla="*/ 0 w 4462921"/>
                  <a:gd name="connsiteY0" fmla="*/ 0 h 4560094"/>
                  <a:gd name="connsiteX1" fmla="*/ 4462462 w 4462921"/>
                  <a:gd name="connsiteY1" fmla="*/ 1819275 h 4560094"/>
                  <a:gd name="connsiteX2" fmla="*/ 4462463 w 4462921"/>
                  <a:gd name="connsiteY2" fmla="*/ 2747962 h 4560094"/>
                  <a:gd name="connsiteX3" fmla="*/ 2381 w 4462921"/>
                  <a:gd name="connsiteY3" fmla="*/ 4560094 h 4560094"/>
                  <a:gd name="connsiteX4" fmla="*/ 0 w 4462921"/>
                  <a:gd name="connsiteY4" fmla="*/ 3543300 h 4560094"/>
                  <a:gd name="connsiteX5" fmla="*/ 3275807 w 4462921"/>
                  <a:gd name="connsiteY5" fmla="*/ 2286000 h 4560094"/>
                  <a:gd name="connsiteX6" fmla="*/ 0 w 4462921"/>
                  <a:gd name="connsiteY6" fmla="*/ 1016000 h 4560094"/>
                  <a:gd name="connsiteX7" fmla="*/ 0 w 4462921"/>
                  <a:gd name="connsiteY7" fmla="*/ 0 h 4560094"/>
                  <a:gd name="connsiteX0" fmla="*/ 0 w 4462921"/>
                  <a:gd name="connsiteY0" fmla="*/ 0 h 4557713"/>
                  <a:gd name="connsiteX1" fmla="*/ 4462462 w 4462921"/>
                  <a:gd name="connsiteY1" fmla="*/ 1819275 h 4557713"/>
                  <a:gd name="connsiteX2" fmla="*/ 4462463 w 4462921"/>
                  <a:gd name="connsiteY2" fmla="*/ 2747962 h 4557713"/>
                  <a:gd name="connsiteX3" fmla="*/ 2381 w 4462921"/>
                  <a:gd name="connsiteY3" fmla="*/ 4557713 h 4557713"/>
                  <a:gd name="connsiteX4" fmla="*/ 0 w 4462921"/>
                  <a:gd name="connsiteY4" fmla="*/ 3543300 h 4557713"/>
                  <a:gd name="connsiteX5" fmla="*/ 3275807 w 4462921"/>
                  <a:gd name="connsiteY5" fmla="*/ 2286000 h 4557713"/>
                  <a:gd name="connsiteX6" fmla="*/ 0 w 4462921"/>
                  <a:gd name="connsiteY6" fmla="*/ 1016000 h 4557713"/>
                  <a:gd name="connsiteX7" fmla="*/ 0 w 4462921"/>
                  <a:gd name="connsiteY7" fmla="*/ 0 h 4557713"/>
                  <a:gd name="connsiteX0" fmla="*/ 0 w 4462921"/>
                  <a:gd name="connsiteY0" fmla="*/ 0 h 4562475"/>
                  <a:gd name="connsiteX1" fmla="*/ 4462462 w 4462921"/>
                  <a:gd name="connsiteY1" fmla="*/ 1819275 h 4562475"/>
                  <a:gd name="connsiteX2" fmla="*/ 4462463 w 4462921"/>
                  <a:gd name="connsiteY2" fmla="*/ 2747962 h 4562475"/>
                  <a:gd name="connsiteX3" fmla="*/ 2381 w 4462921"/>
                  <a:gd name="connsiteY3" fmla="*/ 4562475 h 4562475"/>
                  <a:gd name="connsiteX4" fmla="*/ 0 w 4462921"/>
                  <a:gd name="connsiteY4" fmla="*/ 3543300 h 4562475"/>
                  <a:gd name="connsiteX5" fmla="*/ 3275807 w 4462921"/>
                  <a:gd name="connsiteY5" fmla="*/ 2286000 h 4562475"/>
                  <a:gd name="connsiteX6" fmla="*/ 0 w 4462921"/>
                  <a:gd name="connsiteY6" fmla="*/ 1016000 h 4562475"/>
                  <a:gd name="connsiteX7" fmla="*/ 0 w 4462921"/>
                  <a:gd name="connsiteY7" fmla="*/ 0 h 4562475"/>
                  <a:gd name="connsiteX0" fmla="*/ 2486 w 4465407"/>
                  <a:gd name="connsiteY0" fmla="*/ 0 h 4564856"/>
                  <a:gd name="connsiteX1" fmla="*/ 4464948 w 4465407"/>
                  <a:gd name="connsiteY1" fmla="*/ 1819275 h 4564856"/>
                  <a:gd name="connsiteX2" fmla="*/ 4464949 w 4465407"/>
                  <a:gd name="connsiteY2" fmla="*/ 2747962 h 4564856"/>
                  <a:gd name="connsiteX3" fmla="*/ 105 w 4465407"/>
                  <a:gd name="connsiteY3" fmla="*/ 4564856 h 4564856"/>
                  <a:gd name="connsiteX4" fmla="*/ 2486 w 4465407"/>
                  <a:gd name="connsiteY4" fmla="*/ 3543300 h 4564856"/>
                  <a:gd name="connsiteX5" fmla="*/ 3278293 w 4465407"/>
                  <a:gd name="connsiteY5" fmla="*/ 2286000 h 4564856"/>
                  <a:gd name="connsiteX6" fmla="*/ 2486 w 4465407"/>
                  <a:gd name="connsiteY6" fmla="*/ 1016000 h 4564856"/>
                  <a:gd name="connsiteX7" fmla="*/ 2486 w 4465407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47962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50343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55106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8417 w 4467453"/>
                  <a:gd name="connsiteY5" fmla="*/ 2286000 h 4564856"/>
                  <a:gd name="connsiteX6" fmla="*/ 2610 w 4467453"/>
                  <a:gd name="connsiteY6" fmla="*/ 1016000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8417 w 4467453"/>
                  <a:gd name="connsiteY5" fmla="*/ 2286000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1273 w 4467453"/>
                  <a:gd name="connsiteY5" fmla="*/ 2288382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1273 w 4467453"/>
                  <a:gd name="connsiteY5" fmla="*/ 2288382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9275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0763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0763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3145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64129 w 4465530"/>
                  <a:gd name="connsiteY5" fmla="*/ 2288382 h 4564856"/>
                  <a:gd name="connsiteX6" fmla="*/ 2610 w 4465530"/>
                  <a:gd name="connsiteY6" fmla="*/ 1023145 h 4564856"/>
                  <a:gd name="connsiteX7" fmla="*/ 2610 w 4465530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5066 w 4467986"/>
                  <a:gd name="connsiteY6" fmla="*/ 1023145 h 4564856"/>
                  <a:gd name="connsiteX7" fmla="*/ 0 w 4467986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2533 w 4467986"/>
                  <a:gd name="connsiteY6" fmla="*/ 1018079 h 4564856"/>
                  <a:gd name="connsiteX7" fmla="*/ 0 w 4467986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2533 w 4467986"/>
                  <a:gd name="connsiteY6" fmla="*/ 1023145 h 4564856"/>
                  <a:gd name="connsiteX7" fmla="*/ 0 w 4467986"/>
                  <a:gd name="connsiteY7" fmla="*/ 0 h 4564856"/>
                  <a:gd name="connsiteX0" fmla="*/ 0 w 4467986"/>
                  <a:gd name="connsiteY0" fmla="*/ 0 h 4567262"/>
                  <a:gd name="connsiteX1" fmla="*/ 4467527 w 4467986"/>
                  <a:gd name="connsiteY1" fmla="*/ 1814537 h 4567262"/>
                  <a:gd name="connsiteX2" fmla="*/ 4467529 w 4467986"/>
                  <a:gd name="connsiteY2" fmla="*/ 2757512 h 4567262"/>
                  <a:gd name="connsiteX3" fmla="*/ 2685 w 4467986"/>
                  <a:gd name="connsiteY3" fmla="*/ 4567262 h 4567262"/>
                  <a:gd name="connsiteX4" fmla="*/ 2684 w 4467986"/>
                  <a:gd name="connsiteY4" fmla="*/ 3548087 h 4567262"/>
                  <a:gd name="connsiteX5" fmla="*/ 3266585 w 4467986"/>
                  <a:gd name="connsiteY5" fmla="*/ 2290788 h 4567262"/>
                  <a:gd name="connsiteX6" fmla="*/ 2533 w 4467986"/>
                  <a:gd name="connsiteY6" fmla="*/ 1025551 h 4567262"/>
                  <a:gd name="connsiteX7" fmla="*/ 0 w 4467986"/>
                  <a:gd name="connsiteY7" fmla="*/ 0 h 4567262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50493 h 4569668"/>
                  <a:gd name="connsiteX5" fmla="*/ 3264555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48111 h 4569668"/>
                  <a:gd name="connsiteX5" fmla="*/ 3264555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48111 h 4569668"/>
                  <a:gd name="connsiteX5" fmla="*/ 3257411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65956" h="4569668">
                    <a:moveTo>
                      <a:pt x="377" y="0"/>
                    </a:moveTo>
                    <a:lnTo>
                      <a:pt x="4465497" y="1816943"/>
                    </a:lnTo>
                    <a:cubicBezTo>
                      <a:pt x="4463910" y="2124918"/>
                      <a:pt x="4467086" y="2451943"/>
                      <a:pt x="4465499" y="2759918"/>
                    </a:cubicBezTo>
                    <a:lnTo>
                      <a:pt x="655" y="4569668"/>
                    </a:lnTo>
                    <a:cubicBezTo>
                      <a:pt x="-139" y="4230737"/>
                      <a:pt x="1448" y="3887042"/>
                      <a:pt x="654" y="3548111"/>
                    </a:cubicBezTo>
                    <a:lnTo>
                      <a:pt x="3257411" y="2293194"/>
                    </a:lnTo>
                    <a:lnTo>
                      <a:pt x="503" y="1027957"/>
                    </a:lnTo>
                    <a:cubicBezTo>
                      <a:pt x="-1186" y="686909"/>
                      <a:pt x="2066" y="341048"/>
                      <a:pt x="3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5633931" y="1692955"/>
              <a:ext cx="3074395" cy="2060440"/>
              <a:chOff x="5701703" y="682760"/>
              <a:chExt cx="3074395" cy="2060440"/>
            </a:xfrm>
          </p:grpSpPr>
          <p:sp>
            <p:nvSpPr>
              <p:cNvPr id="11" name="Freeform 10"/>
              <p:cNvSpPr/>
              <p:nvPr/>
            </p:nvSpPr>
            <p:spPr>
              <a:xfrm>
                <a:off x="6164291" y="682760"/>
                <a:ext cx="2013677" cy="2060440"/>
              </a:xfrm>
              <a:custGeom>
                <a:avLst/>
                <a:gdLst>
                  <a:gd name="connsiteX0" fmla="*/ 0 w 4457700"/>
                  <a:gd name="connsiteY0" fmla="*/ 0 h 4552950"/>
                  <a:gd name="connsiteX1" fmla="*/ 4457700 w 4457700"/>
                  <a:gd name="connsiteY1" fmla="*/ 1828800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57700"/>
                  <a:gd name="connsiteY0" fmla="*/ 0 h 4552950"/>
                  <a:gd name="connsiteX1" fmla="*/ 4457700 w 4457700"/>
                  <a:gd name="connsiteY1" fmla="*/ 1824037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57700"/>
                  <a:gd name="connsiteY0" fmla="*/ 0 h 4552950"/>
                  <a:gd name="connsiteX1" fmla="*/ 4457700 w 4457700"/>
                  <a:gd name="connsiteY1" fmla="*/ 1816893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62462"/>
                  <a:gd name="connsiteY0" fmla="*/ 0 h 4552950"/>
                  <a:gd name="connsiteX1" fmla="*/ 4462462 w 4462462"/>
                  <a:gd name="connsiteY1" fmla="*/ 1819275 h 4552950"/>
                  <a:gd name="connsiteX2" fmla="*/ 4457700 w 4462462"/>
                  <a:gd name="connsiteY2" fmla="*/ 2743200 h 4552950"/>
                  <a:gd name="connsiteX3" fmla="*/ 0 w 4462462"/>
                  <a:gd name="connsiteY3" fmla="*/ 4552950 h 4552950"/>
                  <a:gd name="connsiteX4" fmla="*/ 0 w 4462462"/>
                  <a:gd name="connsiteY4" fmla="*/ 3543300 h 4552950"/>
                  <a:gd name="connsiteX5" fmla="*/ 3282950 w 4462462"/>
                  <a:gd name="connsiteY5" fmla="*/ 2286000 h 4552950"/>
                  <a:gd name="connsiteX6" fmla="*/ 0 w 4462462"/>
                  <a:gd name="connsiteY6" fmla="*/ 1016000 h 4552950"/>
                  <a:gd name="connsiteX7" fmla="*/ 0 w 4462462"/>
                  <a:gd name="connsiteY7" fmla="*/ 0 h 4552950"/>
                  <a:gd name="connsiteX0" fmla="*/ 0 w 4462921"/>
                  <a:gd name="connsiteY0" fmla="*/ 0 h 4552950"/>
                  <a:gd name="connsiteX1" fmla="*/ 4462462 w 4462921"/>
                  <a:gd name="connsiteY1" fmla="*/ 1819275 h 4552950"/>
                  <a:gd name="connsiteX2" fmla="*/ 4462463 w 4462921"/>
                  <a:gd name="connsiteY2" fmla="*/ 2747962 h 4552950"/>
                  <a:gd name="connsiteX3" fmla="*/ 0 w 4462921"/>
                  <a:gd name="connsiteY3" fmla="*/ 4552950 h 4552950"/>
                  <a:gd name="connsiteX4" fmla="*/ 0 w 4462921"/>
                  <a:gd name="connsiteY4" fmla="*/ 3543300 h 4552950"/>
                  <a:gd name="connsiteX5" fmla="*/ 3282950 w 4462921"/>
                  <a:gd name="connsiteY5" fmla="*/ 2286000 h 4552950"/>
                  <a:gd name="connsiteX6" fmla="*/ 0 w 4462921"/>
                  <a:gd name="connsiteY6" fmla="*/ 1016000 h 4552950"/>
                  <a:gd name="connsiteX7" fmla="*/ 0 w 4462921"/>
                  <a:gd name="connsiteY7" fmla="*/ 0 h 4552950"/>
                  <a:gd name="connsiteX0" fmla="*/ 0 w 4462921"/>
                  <a:gd name="connsiteY0" fmla="*/ 0 h 4552950"/>
                  <a:gd name="connsiteX1" fmla="*/ 4462462 w 4462921"/>
                  <a:gd name="connsiteY1" fmla="*/ 1819275 h 4552950"/>
                  <a:gd name="connsiteX2" fmla="*/ 4462463 w 4462921"/>
                  <a:gd name="connsiteY2" fmla="*/ 2747962 h 4552950"/>
                  <a:gd name="connsiteX3" fmla="*/ 0 w 4462921"/>
                  <a:gd name="connsiteY3" fmla="*/ 4552950 h 4552950"/>
                  <a:gd name="connsiteX4" fmla="*/ 0 w 4462921"/>
                  <a:gd name="connsiteY4" fmla="*/ 3543300 h 4552950"/>
                  <a:gd name="connsiteX5" fmla="*/ 3282950 w 4462921"/>
                  <a:gd name="connsiteY5" fmla="*/ 2286000 h 4552950"/>
                  <a:gd name="connsiteX6" fmla="*/ 0 w 4462921"/>
                  <a:gd name="connsiteY6" fmla="*/ 1016000 h 4552950"/>
                  <a:gd name="connsiteX7" fmla="*/ 0 w 4462921"/>
                  <a:gd name="connsiteY7" fmla="*/ 0 h 4552950"/>
                  <a:gd name="connsiteX0" fmla="*/ 0 w 4462921"/>
                  <a:gd name="connsiteY0" fmla="*/ 0 h 4560094"/>
                  <a:gd name="connsiteX1" fmla="*/ 4462462 w 4462921"/>
                  <a:gd name="connsiteY1" fmla="*/ 1819275 h 4560094"/>
                  <a:gd name="connsiteX2" fmla="*/ 4462463 w 4462921"/>
                  <a:gd name="connsiteY2" fmla="*/ 2747962 h 4560094"/>
                  <a:gd name="connsiteX3" fmla="*/ 2381 w 4462921"/>
                  <a:gd name="connsiteY3" fmla="*/ 4560094 h 4560094"/>
                  <a:gd name="connsiteX4" fmla="*/ 0 w 4462921"/>
                  <a:gd name="connsiteY4" fmla="*/ 3543300 h 4560094"/>
                  <a:gd name="connsiteX5" fmla="*/ 3282950 w 4462921"/>
                  <a:gd name="connsiteY5" fmla="*/ 2286000 h 4560094"/>
                  <a:gd name="connsiteX6" fmla="*/ 0 w 4462921"/>
                  <a:gd name="connsiteY6" fmla="*/ 1016000 h 4560094"/>
                  <a:gd name="connsiteX7" fmla="*/ 0 w 4462921"/>
                  <a:gd name="connsiteY7" fmla="*/ 0 h 4560094"/>
                  <a:gd name="connsiteX0" fmla="*/ 0 w 4462921"/>
                  <a:gd name="connsiteY0" fmla="*/ 0 h 4560094"/>
                  <a:gd name="connsiteX1" fmla="*/ 4462462 w 4462921"/>
                  <a:gd name="connsiteY1" fmla="*/ 1819275 h 4560094"/>
                  <a:gd name="connsiteX2" fmla="*/ 4462463 w 4462921"/>
                  <a:gd name="connsiteY2" fmla="*/ 2747962 h 4560094"/>
                  <a:gd name="connsiteX3" fmla="*/ 2381 w 4462921"/>
                  <a:gd name="connsiteY3" fmla="*/ 4560094 h 4560094"/>
                  <a:gd name="connsiteX4" fmla="*/ 0 w 4462921"/>
                  <a:gd name="connsiteY4" fmla="*/ 3543300 h 4560094"/>
                  <a:gd name="connsiteX5" fmla="*/ 3275807 w 4462921"/>
                  <a:gd name="connsiteY5" fmla="*/ 2286000 h 4560094"/>
                  <a:gd name="connsiteX6" fmla="*/ 0 w 4462921"/>
                  <a:gd name="connsiteY6" fmla="*/ 1016000 h 4560094"/>
                  <a:gd name="connsiteX7" fmla="*/ 0 w 4462921"/>
                  <a:gd name="connsiteY7" fmla="*/ 0 h 4560094"/>
                  <a:gd name="connsiteX0" fmla="*/ 0 w 4462921"/>
                  <a:gd name="connsiteY0" fmla="*/ 0 h 4557713"/>
                  <a:gd name="connsiteX1" fmla="*/ 4462462 w 4462921"/>
                  <a:gd name="connsiteY1" fmla="*/ 1819275 h 4557713"/>
                  <a:gd name="connsiteX2" fmla="*/ 4462463 w 4462921"/>
                  <a:gd name="connsiteY2" fmla="*/ 2747962 h 4557713"/>
                  <a:gd name="connsiteX3" fmla="*/ 2381 w 4462921"/>
                  <a:gd name="connsiteY3" fmla="*/ 4557713 h 4557713"/>
                  <a:gd name="connsiteX4" fmla="*/ 0 w 4462921"/>
                  <a:gd name="connsiteY4" fmla="*/ 3543300 h 4557713"/>
                  <a:gd name="connsiteX5" fmla="*/ 3275807 w 4462921"/>
                  <a:gd name="connsiteY5" fmla="*/ 2286000 h 4557713"/>
                  <a:gd name="connsiteX6" fmla="*/ 0 w 4462921"/>
                  <a:gd name="connsiteY6" fmla="*/ 1016000 h 4557713"/>
                  <a:gd name="connsiteX7" fmla="*/ 0 w 4462921"/>
                  <a:gd name="connsiteY7" fmla="*/ 0 h 4557713"/>
                  <a:gd name="connsiteX0" fmla="*/ 0 w 4462921"/>
                  <a:gd name="connsiteY0" fmla="*/ 0 h 4562475"/>
                  <a:gd name="connsiteX1" fmla="*/ 4462462 w 4462921"/>
                  <a:gd name="connsiteY1" fmla="*/ 1819275 h 4562475"/>
                  <a:gd name="connsiteX2" fmla="*/ 4462463 w 4462921"/>
                  <a:gd name="connsiteY2" fmla="*/ 2747962 h 4562475"/>
                  <a:gd name="connsiteX3" fmla="*/ 2381 w 4462921"/>
                  <a:gd name="connsiteY3" fmla="*/ 4562475 h 4562475"/>
                  <a:gd name="connsiteX4" fmla="*/ 0 w 4462921"/>
                  <a:gd name="connsiteY4" fmla="*/ 3543300 h 4562475"/>
                  <a:gd name="connsiteX5" fmla="*/ 3275807 w 4462921"/>
                  <a:gd name="connsiteY5" fmla="*/ 2286000 h 4562475"/>
                  <a:gd name="connsiteX6" fmla="*/ 0 w 4462921"/>
                  <a:gd name="connsiteY6" fmla="*/ 1016000 h 4562475"/>
                  <a:gd name="connsiteX7" fmla="*/ 0 w 4462921"/>
                  <a:gd name="connsiteY7" fmla="*/ 0 h 4562475"/>
                  <a:gd name="connsiteX0" fmla="*/ 2486 w 4465407"/>
                  <a:gd name="connsiteY0" fmla="*/ 0 h 4564856"/>
                  <a:gd name="connsiteX1" fmla="*/ 4464948 w 4465407"/>
                  <a:gd name="connsiteY1" fmla="*/ 1819275 h 4564856"/>
                  <a:gd name="connsiteX2" fmla="*/ 4464949 w 4465407"/>
                  <a:gd name="connsiteY2" fmla="*/ 2747962 h 4564856"/>
                  <a:gd name="connsiteX3" fmla="*/ 105 w 4465407"/>
                  <a:gd name="connsiteY3" fmla="*/ 4564856 h 4564856"/>
                  <a:gd name="connsiteX4" fmla="*/ 2486 w 4465407"/>
                  <a:gd name="connsiteY4" fmla="*/ 3543300 h 4564856"/>
                  <a:gd name="connsiteX5" fmla="*/ 3278293 w 4465407"/>
                  <a:gd name="connsiteY5" fmla="*/ 2286000 h 4564856"/>
                  <a:gd name="connsiteX6" fmla="*/ 2486 w 4465407"/>
                  <a:gd name="connsiteY6" fmla="*/ 1016000 h 4564856"/>
                  <a:gd name="connsiteX7" fmla="*/ 2486 w 4465407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47962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50343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55106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8417 w 4467453"/>
                  <a:gd name="connsiteY5" fmla="*/ 2286000 h 4564856"/>
                  <a:gd name="connsiteX6" fmla="*/ 2610 w 4467453"/>
                  <a:gd name="connsiteY6" fmla="*/ 1016000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8417 w 4467453"/>
                  <a:gd name="connsiteY5" fmla="*/ 2286000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1273 w 4467453"/>
                  <a:gd name="connsiteY5" fmla="*/ 2288382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1273 w 4467453"/>
                  <a:gd name="connsiteY5" fmla="*/ 2288382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9275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0763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0763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3145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64129 w 4465530"/>
                  <a:gd name="connsiteY5" fmla="*/ 2288382 h 4564856"/>
                  <a:gd name="connsiteX6" fmla="*/ 2610 w 4465530"/>
                  <a:gd name="connsiteY6" fmla="*/ 1023145 h 4564856"/>
                  <a:gd name="connsiteX7" fmla="*/ 2610 w 4465530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5066 w 4467986"/>
                  <a:gd name="connsiteY6" fmla="*/ 1023145 h 4564856"/>
                  <a:gd name="connsiteX7" fmla="*/ 0 w 4467986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2533 w 4467986"/>
                  <a:gd name="connsiteY6" fmla="*/ 1018079 h 4564856"/>
                  <a:gd name="connsiteX7" fmla="*/ 0 w 4467986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2533 w 4467986"/>
                  <a:gd name="connsiteY6" fmla="*/ 1023145 h 4564856"/>
                  <a:gd name="connsiteX7" fmla="*/ 0 w 4467986"/>
                  <a:gd name="connsiteY7" fmla="*/ 0 h 4564856"/>
                  <a:gd name="connsiteX0" fmla="*/ 0 w 4467986"/>
                  <a:gd name="connsiteY0" fmla="*/ 0 h 4567262"/>
                  <a:gd name="connsiteX1" fmla="*/ 4467527 w 4467986"/>
                  <a:gd name="connsiteY1" fmla="*/ 1814537 h 4567262"/>
                  <a:gd name="connsiteX2" fmla="*/ 4467529 w 4467986"/>
                  <a:gd name="connsiteY2" fmla="*/ 2757512 h 4567262"/>
                  <a:gd name="connsiteX3" fmla="*/ 2685 w 4467986"/>
                  <a:gd name="connsiteY3" fmla="*/ 4567262 h 4567262"/>
                  <a:gd name="connsiteX4" fmla="*/ 2684 w 4467986"/>
                  <a:gd name="connsiteY4" fmla="*/ 3548087 h 4567262"/>
                  <a:gd name="connsiteX5" fmla="*/ 3266585 w 4467986"/>
                  <a:gd name="connsiteY5" fmla="*/ 2290788 h 4567262"/>
                  <a:gd name="connsiteX6" fmla="*/ 2533 w 4467986"/>
                  <a:gd name="connsiteY6" fmla="*/ 1025551 h 4567262"/>
                  <a:gd name="connsiteX7" fmla="*/ 0 w 4467986"/>
                  <a:gd name="connsiteY7" fmla="*/ 0 h 4567262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50493 h 4569668"/>
                  <a:gd name="connsiteX5" fmla="*/ 3264555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48111 h 4569668"/>
                  <a:gd name="connsiteX5" fmla="*/ 3264555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48111 h 4569668"/>
                  <a:gd name="connsiteX5" fmla="*/ 3257411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65956" h="4569668">
                    <a:moveTo>
                      <a:pt x="377" y="0"/>
                    </a:moveTo>
                    <a:lnTo>
                      <a:pt x="4465497" y="1816943"/>
                    </a:lnTo>
                    <a:cubicBezTo>
                      <a:pt x="4463910" y="2124918"/>
                      <a:pt x="4467086" y="2451943"/>
                      <a:pt x="4465499" y="2759918"/>
                    </a:cubicBezTo>
                    <a:lnTo>
                      <a:pt x="655" y="4569668"/>
                    </a:lnTo>
                    <a:cubicBezTo>
                      <a:pt x="-139" y="4230737"/>
                      <a:pt x="1448" y="3887042"/>
                      <a:pt x="654" y="3548111"/>
                    </a:cubicBezTo>
                    <a:lnTo>
                      <a:pt x="3257411" y="2293194"/>
                    </a:lnTo>
                    <a:lnTo>
                      <a:pt x="503" y="1027957"/>
                    </a:lnTo>
                    <a:cubicBezTo>
                      <a:pt x="-1186" y="686909"/>
                      <a:pt x="2066" y="341048"/>
                      <a:pt x="3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01703" y="1523009"/>
                <a:ext cx="3074395" cy="251999"/>
              </a:xfrm>
              <a:prstGeom prst="rect">
                <a:avLst/>
              </a:prstGeom>
            </p:spPr>
          </p:pic>
        </p:grp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6892" y="1599032"/>
            <a:ext cx="4075113" cy="996950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Module #</a:t>
            </a:r>
            <a:br>
              <a:rPr lang="en-US" dirty="0" smtClean="0"/>
            </a:br>
            <a:r>
              <a:rPr lang="en-US" dirty="0" smtClean="0"/>
              <a:t>Module name</a:t>
            </a:r>
            <a:endParaRPr lang="en-GB" dirty="0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0" hasCustomPrompt="1"/>
          </p:nvPr>
        </p:nvSpPr>
        <p:spPr>
          <a:xfrm>
            <a:off x="496892" y="2669757"/>
            <a:ext cx="4075113" cy="467562"/>
          </a:xfr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en-US" sz="2000" b="0" kern="1200" spc="0" baseline="0" dirty="0" smtClean="0">
                <a:solidFill>
                  <a:schemeClr val="tx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1pPr>
            <a:lvl2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2pPr>
            <a:lvl3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3pPr>
            <a:lvl4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4pPr>
            <a:lvl5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2000" b="0" kern="1200" spc="0" baseline="0" dirty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5pPr>
          </a:lstStyle>
          <a:p>
            <a:pPr lvl="0"/>
            <a:r>
              <a:rPr lang="en-US" dirty="0" err="1" smtClean="0"/>
              <a:t>DevOps</a:t>
            </a:r>
            <a:r>
              <a:rPr lang="en-US" dirty="0" smtClean="0"/>
              <a:t> Academy</a:t>
            </a:r>
          </a:p>
        </p:txBody>
      </p:sp>
    </p:spTree>
    <p:extLst>
      <p:ext uri="{BB962C8B-B14F-4D97-AF65-F5344CB8AC3E}">
        <p14:creationId xmlns:p14="http://schemas.microsoft.com/office/powerpoint/2010/main" val="416168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0_Cover Slide_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15" name="Picture 2" descr="\\JBWServer\Shared\Clients\Presentations\Accenture\Lynette Oelschig - 12-4142 - Cloud ppt templates and style guide\Working Files\Final Images\159002441.jpg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\\JBWServer\Shared\transit\_To_Tim\white blur 1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 bwMode="auto">
            <a:xfrm>
              <a:off x="0" y="0"/>
              <a:ext cx="4273984" cy="2947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" name="Straight Connector 9"/>
            <p:cNvCxnSpPr>
              <a:cxnSpLocks noChangeShapeType="1"/>
            </p:cNvCxnSpPr>
            <p:nvPr/>
          </p:nvCxnSpPr>
          <p:spPr bwMode="auto">
            <a:xfrm>
              <a:off x="496888" y="1102300"/>
              <a:ext cx="86471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7288" y="797819"/>
              <a:ext cx="2528887" cy="175897"/>
            </a:xfrm>
            <a:prstGeom prst="rect">
              <a:avLst/>
            </a:prstGeom>
          </p:spPr>
        </p:pic>
        <p:grpSp>
          <p:nvGrpSpPr>
            <p:cNvPr id="19" name="Group 18"/>
            <p:cNvGrpSpPr/>
            <p:nvPr/>
          </p:nvGrpSpPr>
          <p:grpSpPr>
            <a:xfrm>
              <a:off x="495299" y="312167"/>
              <a:ext cx="2183716" cy="635721"/>
              <a:chOff x="459321" y="5788818"/>
              <a:chExt cx="2183716" cy="635721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321" y="6039743"/>
                <a:ext cx="2183716" cy="384796"/>
              </a:xfrm>
              <a:prstGeom prst="rect">
                <a:avLst/>
              </a:prstGeom>
            </p:spPr>
          </p:pic>
          <p:sp>
            <p:nvSpPr>
              <p:cNvPr id="24" name="Freeform 23"/>
              <p:cNvSpPr/>
              <p:nvPr/>
            </p:nvSpPr>
            <p:spPr>
              <a:xfrm>
                <a:off x="1741785" y="5788818"/>
                <a:ext cx="210221" cy="215102"/>
              </a:xfrm>
              <a:custGeom>
                <a:avLst/>
                <a:gdLst>
                  <a:gd name="connsiteX0" fmla="*/ 0 w 4457700"/>
                  <a:gd name="connsiteY0" fmla="*/ 0 h 4552950"/>
                  <a:gd name="connsiteX1" fmla="*/ 4457700 w 4457700"/>
                  <a:gd name="connsiteY1" fmla="*/ 1828800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57700"/>
                  <a:gd name="connsiteY0" fmla="*/ 0 h 4552950"/>
                  <a:gd name="connsiteX1" fmla="*/ 4457700 w 4457700"/>
                  <a:gd name="connsiteY1" fmla="*/ 1824037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57700"/>
                  <a:gd name="connsiteY0" fmla="*/ 0 h 4552950"/>
                  <a:gd name="connsiteX1" fmla="*/ 4457700 w 4457700"/>
                  <a:gd name="connsiteY1" fmla="*/ 1816893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62462"/>
                  <a:gd name="connsiteY0" fmla="*/ 0 h 4552950"/>
                  <a:gd name="connsiteX1" fmla="*/ 4462462 w 4462462"/>
                  <a:gd name="connsiteY1" fmla="*/ 1819275 h 4552950"/>
                  <a:gd name="connsiteX2" fmla="*/ 4457700 w 4462462"/>
                  <a:gd name="connsiteY2" fmla="*/ 2743200 h 4552950"/>
                  <a:gd name="connsiteX3" fmla="*/ 0 w 4462462"/>
                  <a:gd name="connsiteY3" fmla="*/ 4552950 h 4552950"/>
                  <a:gd name="connsiteX4" fmla="*/ 0 w 4462462"/>
                  <a:gd name="connsiteY4" fmla="*/ 3543300 h 4552950"/>
                  <a:gd name="connsiteX5" fmla="*/ 3282950 w 4462462"/>
                  <a:gd name="connsiteY5" fmla="*/ 2286000 h 4552950"/>
                  <a:gd name="connsiteX6" fmla="*/ 0 w 4462462"/>
                  <a:gd name="connsiteY6" fmla="*/ 1016000 h 4552950"/>
                  <a:gd name="connsiteX7" fmla="*/ 0 w 4462462"/>
                  <a:gd name="connsiteY7" fmla="*/ 0 h 4552950"/>
                  <a:gd name="connsiteX0" fmla="*/ 0 w 4462921"/>
                  <a:gd name="connsiteY0" fmla="*/ 0 h 4552950"/>
                  <a:gd name="connsiteX1" fmla="*/ 4462462 w 4462921"/>
                  <a:gd name="connsiteY1" fmla="*/ 1819275 h 4552950"/>
                  <a:gd name="connsiteX2" fmla="*/ 4462463 w 4462921"/>
                  <a:gd name="connsiteY2" fmla="*/ 2747962 h 4552950"/>
                  <a:gd name="connsiteX3" fmla="*/ 0 w 4462921"/>
                  <a:gd name="connsiteY3" fmla="*/ 4552950 h 4552950"/>
                  <a:gd name="connsiteX4" fmla="*/ 0 w 4462921"/>
                  <a:gd name="connsiteY4" fmla="*/ 3543300 h 4552950"/>
                  <a:gd name="connsiteX5" fmla="*/ 3282950 w 4462921"/>
                  <a:gd name="connsiteY5" fmla="*/ 2286000 h 4552950"/>
                  <a:gd name="connsiteX6" fmla="*/ 0 w 4462921"/>
                  <a:gd name="connsiteY6" fmla="*/ 1016000 h 4552950"/>
                  <a:gd name="connsiteX7" fmla="*/ 0 w 4462921"/>
                  <a:gd name="connsiteY7" fmla="*/ 0 h 4552950"/>
                  <a:gd name="connsiteX0" fmla="*/ 0 w 4462921"/>
                  <a:gd name="connsiteY0" fmla="*/ 0 h 4552950"/>
                  <a:gd name="connsiteX1" fmla="*/ 4462462 w 4462921"/>
                  <a:gd name="connsiteY1" fmla="*/ 1819275 h 4552950"/>
                  <a:gd name="connsiteX2" fmla="*/ 4462463 w 4462921"/>
                  <a:gd name="connsiteY2" fmla="*/ 2747962 h 4552950"/>
                  <a:gd name="connsiteX3" fmla="*/ 0 w 4462921"/>
                  <a:gd name="connsiteY3" fmla="*/ 4552950 h 4552950"/>
                  <a:gd name="connsiteX4" fmla="*/ 0 w 4462921"/>
                  <a:gd name="connsiteY4" fmla="*/ 3543300 h 4552950"/>
                  <a:gd name="connsiteX5" fmla="*/ 3282950 w 4462921"/>
                  <a:gd name="connsiteY5" fmla="*/ 2286000 h 4552950"/>
                  <a:gd name="connsiteX6" fmla="*/ 0 w 4462921"/>
                  <a:gd name="connsiteY6" fmla="*/ 1016000 h 4552950"/>
                  <a:gd name="connsiteX7" fmla="*/ 0 w 4462921"/>
                  <a:gd name="connsiteY7" fmla="*/ 0 h 4552950"/>
                  <a:gd name="connsiteX0" fmla="*/ 0 w 4462921"/>
                  <a:gd name="connsiteY0" fmla="*/ 0 h 4560094"/>
                  <a:gd name="connsiteX1" fmla="*/ 4462462 w 4462921"/>
                  <a:gd name="connsiteY1" fmla="*/ 1819275 h 4560094"/>
                  <a:gd name="connsiteX2" fmla="*/ 4462463 w 4462921"/>
                  <a:gd name="connsiteY2" fmla="*/ 2747962 h 4560094"/>
                  <a:gd name="connsiteX3" fmla="*/ 2381 w 4462921"/>
                  <a:gd name="connsiteY3" fmla="*/ 4560094 h 4560094"/>
                  <a:gd name="connsiteX4" fmla="*/ 0 w 4462921"/>
                  <a:gd name="connsiteY4" fmla="*/ 3543300 h 4560094"/>
                  <a:gd name="connsiteX5" fmla="*/ 3282950 w 4462921"/>
                  <a:gd name="connsiteY5" fmla="*/ 2286000 h 4560094"/>
                  <a:gd name="connsiteX6" fmla="*/ 0 w 4462921"/>
                  <a:gd name="connsiteY6" fmla="*/ 1016000 h 4560094"/>
                  <a:gd name="connsiteX7" fmla="*/ 0 w 4462921"/>
                  <a:gd name="connsiteY7" fmla="*/ 0 h 4560094"/>
                  <a:gd name="connsiteX0" fmla="*/ 0 w 4462921"/>
                  <a:gd name="connsiteY0" fmla="*/ 0 h 4560094"/>
                  <a:gd name="connsiteX1" fmla="*/ 4462462 w 4462921"/>
                  <a:gd name="connsiteY1" fmla="*/ 1819275 h 4560094"/>
                  <a:gd name="connsiteX2" fmla="*/ 4462463 w 4462921"/>
                  <a:gd name="connsiteY2" fmla="*/ 2747962 h 4560094"/>
                  <a:gd name="connsiteX3" fmla="*/ 2381 w 4462921"/>
                  <a:gd name="connsiteY3" fmla="*/ 4560094 h 4560094"/>
                  <a:gd name="connsiteX4" fmla="*/ 0 w 4462921"/>
                  <a:gd name="connsiteY4" fmla="*/ 3543300 h 4560094"/>
                  <a:gd name="connsiteX5" fmla="*/ 3275807 w 4462921"/>
                  <a:gd name="connsiteY5" fmla="*/ 2286000 h 4560094"/>
                  <a:gd name="connsiteX6" fmla="*/ 0 w 4462921"/>
                  <a:gd name="connsiteY6" fmla="*/ 1016000 h 4560094"/>
                  <a:gd name="connsiteX7" fmla="*/ 0 w 4462921"/>
                  <a:gd name="connsiteY7" fmla="*/ 0 h 4560094"/>
                  <a:gd name="connsiteX0" fmla="*/ 0 w 4462921"/>
                  <a:gd name="connsiteY0" fmla="*/ 0 h 4557713"/>
                  <a:gd name="connsiteX1" fmla="*/ 4462462 w 4462921"/>
                  <a:gd name="connsiteY1" fmla="*/ 1819275 h 4557713"/>
                  <a:gd name="connsiteX2" fmla="*/ 4462463 w 4462921"/>
                  <a:gd name="connsiteY2" fmla="*/ 2747962 h 4557713"/>
                  <a:gd name="connsiteX3" fmla="*/ 2381 w 4462921"/>
                  <a:gd name="connsiteY3" fmla="*/ 4557713 h 4557713"/>
                  <a:gd name="connsiteX4" fmla="*/ 0 w 4462921"/>
                  <a:gd name="connsiteY4" fmla="*/ 3543300 h 4557713"/>
                  <a:gd name="connsiteX5" fmla="*/ 3275807 w 4462921"/>
                  <a:gd name="connsiteY5" fmla="*/ 2286000 h 4557713"/>
                  <a:gd name="connsiteX6" fmla="*/ 0 w 4462921"/>
                  <a:gd name="connsiteY6" fmla="*/ 1016000 h 4557713"/>
                  <a:gd name="connsiteX7" fmla="*/ 0 w 4462921"/>
                  <a:gd name="connsiteY7" fmla="*/ 0 h 4557713"/>
                  <a:gd name="connsiteX0" fmla="*/ 0 w 4462921"/>
                  <a:gd name="connsiteY0" fmla="*/ 0 h 4562475"/>
                  <a:gd name="connsiteX1" fmla="*/ 4462462 w 4462921"/>
                  <a:gd name="connsiteY1" fmla="*/ 1819275 h 4562475"/>
                  <a:gd name="connsiteX2" fmla="*/ 4462463 w 4462921"/>
                  <a:gd name="connsiteY2" fmla="*/ 2747962 h 4562475"/>
                  <a:gd name="connsiteX3" fmla="*/ 2381 w 4462921"/>
                  <a:gd name="connsiteY3" fmla="*/ 4562475 h 4562475"/>
                  <a:gd name="connsiteX4" fmla="*/ 0 w 4462921"/>
                  <a:gd name="connsiteY4" fmla="*/ 3543300 h 4562475"/>
                  <a:gd name="connsiteX5" fmla="*/ 3275807 w 4462921"/>
                  <a:gd name="connsiteY5" fmla="*/ 2286000 h 4562475"/>
                  <a:gd name="connsiteX6" fmla="*/ 0 w 4462921"/>
                  <a:gd name="connsiteY6" fmla="*/ 1016000 h 4562475"/>
                  <a:gd name="connsiteX7" fmla="*/ 0 w 4462921"/>
                  <a:gd name="connsiteY7" fmla="*/ 0 h 4562475"/>
                  <a:gd name="connsiteX0" fmla="*/ 2486 w 4465407"/>
                  <a:gd name="connsiteY0" fmla="*/ 0 h 4564856"/>
                  <a:gd name="connsiteX1" fmla="*/ 4464948 w 4465407"/>
                  <a:gd name="connsiteY1" fmla="*/ 1819275 h 4564856"/>
                  <a:gd name="connsiteX2" fmla="*/ 4464949 w 4465407"/>
                  <a:gd name="connsiteY2" fmla="*/ 2747962 h 4564856"/>
                  <a:gd name="connsiteX3" fmla="*/ 105 w 4465407"/>
                  <a:gd name="connsiteY3" fmla="*/ 4564856 h 4564856"/>
                  <a:gd name="connsiteX4" fmla="*/ 2486 w 4465407"/>
                  <a:gd name="connsiteY4" fmla="*/ 3543300 h 4564856"/>
                  <a:gd name="connsiteX5" fmla="*/ 3278293 w 4465407"/>
                  <a:gd name="connsiteY5" fmla="*/ 2286000 h 4564856"/>
                  <a:gd name="connsiteX6" fmla="*/ 2486 w 4465407"/>
                  <a:gd name="connsiteY6" fmla="*/ 1016000 h 4564856"/>
                  <a:gd name="connsiteX7" fmla="*/ 2486 w 4465407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47962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50343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55106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8417 w 4467453"/>
                  <a:gd name="connsiteY5" fmla="*/ 2286000 h 4564856"/>
                  <a:gd name="connsiteX6" fmla="*/ 2610 w 4467453"/>
                  <a:gd name="connsiteY6" fmla="*/ 1016000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8417 w 4467453"/>
                  <a:gd name="connsiteY5" fmla="*/ 2286000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1273 w 4467453"/>
                  <a:gd name="connsiteY5" fmla="*/ 2288382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1273 w 4467453"/>
                  <a:gd name="connsiteY5" fmla="*/ 2288382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9275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0763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0763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3145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64129 w 4465530"/>
                  <a:gd name="connsiteY5" fmla="*/ 2288382 h 4564856"/>
                  <a:gd name="connsiteX6" fmla="*/ 2610 w 4465530"/>
                  <a:gd name="connsiteY6" fmla="*/ 1023145 h 4564856"/>
                  <a:gd name="connsiteX7" fmla="*/ 2610 w 4465530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5066 w 4467986"/>
                  <a:gd name="connsiteY6" fmla="*/ 1023145 h 4564856"/>
                  <a:gd name="connsiteX7" fmla="*/ 0 w 4467986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2533 w 4467986"/>
                  <a:gd name="connsiteY6" fmla="*/ 1018079 h 4564856"/>
                  <a:gd name="connsiteX7" fmla="*/ 0 w 4467986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2533 w 4467986"/>
                  <a:gd name="connsiteY6" fmla="*/ 1023145 h 4564856"/>
                  <a:gd name="connsiteX7" fmla="*/ 0 w 4467986"/>
                  <a:gd name="connsiteY7" fmla="*/ 0 h 4564856"/>
                  <a:gd name="connsiteX0" fmla="*/ 0 w 4467986"/>
                  <a:gd name="connsiteY0" fmla="*/ 0 h 4567262"/>
                  <a:gd name="connsiteX1" fmla="*/ 4467527 w 4467986"/>
                  <a:gd name="connsiteY1" fmla="*/ 1814537 h 4567262"/>
                  <a:gd name="connsiteX2" fmla="*/ 4467529 w 4467986"/>
                  <a:gd name="connsiteY2" fmla="*/ 2757512 h 4567262"/>
                  <a:gd name="connsiteX3" fmla="*/ 2685 w 4467986"/>
                  <a:gd name="connsiteY3" fmla="*/ 4567262 h 4567262"/>
                  <a:gd name="connsiteX4" fmla="*/ 2684 w 4467986"/>
                  <a:gd name="connsiteY4" fmla="*/ 3548087 h 4567262"/>
                  <a:gd name="connsiteX5" fmla="*/ 3266585 w 4467986"/>
                  <a:gd name="connsiteY5" fmla="*/ 2290788 h 4567262"/>
                  <a:gd name="connsiteX6" fmla="*/ 2533 w 4467986"/>
                  <a:gd name="connsiteY6" fmla="*/ 1025551 h 4567262"/>
                  <a:gd name="connsiteX7" fmla="*/ 0 w 4467986"/>
                  <a:gd name="connsiteY7" fmla="*/ 0 h 4567262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50493 h 4569668"/>
                  <a:gd name="connsiteX5" fmla="*/ 3264555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48111 h 4569668"/>
                  <a:gd name="connsiteX5" fmla="*/ 3264555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48111 h 4569668"/>
                  <a:gd name="connsiteX5" fmla="*/ 3257411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65956" h="4569668">
                    <a:moveTo>
                      <a:pt x="377" y="0"/>
                    </a:moveTo>
                    <a:lnTo>
                      <a:pt x="4465497" y="1816943"/>
                    </a:lnTo>
                    <a:cubicBezTo>
                      <a:pt x="4463910" y="2124918"/>
                      <a:pt x="4467086" y="2451943"/>
                      <a:pt x="4465499" y="2759918"/>
                    </a:cubicBezTo>
                    <a:lnTo>
                      <a:pt x="655" y="4569668"/>
                    </a:lnTo>
                    <a:cubicBezTo>
                      <a:pt x="-139" y="4230737"/>
                      <a:pt x="1448" y="3887042"/>
                      <a:pt x="654" y="3548111"/>
                    </a:cubicBezTo>
                    <a:lnTo>
                      <a:pt x="3257411" y="2293194"/>
                    </a:lnTo>
                    <a:lnTo>
                      <a:pt x="503" y="1027957"/>
                    </a:lnTo>
                    <a:cubicBezTo>
                      <a:pt x="-1186" y="686909"/>
                      <a:pt x="2066" y="341048"/>
                      <a:pt x="3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5633931" y="1771785"/>
              <a:ext cx="3074395" cy="2060440"/>
              <a:chOff x="5701703" y="682760"/>
              <a:chExt cx="3074395" cy="2060440"/>
            </a:xfrm>
          </p:grpSpPr>
          <p:sp>
            <p:nvSpPr>
              <p:cNvPr id="21" name="Freeform 20"/>
              <p:cNvSpPr/>
              <p:nvPr/>
            </p:nvSpPr>
            <p:spPr>
              <a:xfrm>
                <a:off x="6164291" y="682760"/>
                <a:ext cx="2013677" cy="2060440"/>
              </a:xfrm>
              <a:custGeom>
                <a:avLst/>
                <a:gdLst>
                  <a:gd name="connsiteX0" fmla="*/ 0 w 4457700"/>
                  <a:gd name="connsiteY0" fmla="*/ 0 h 4552950"/>
                  <a:gd name="connsiteX1" fmla="*/ 4457700 w 4457700"/>
                  <a:gd name="connsiteY1" fmla="*/ 1828800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57700"/>
                  <a:gd name="connsiteY0" fmla="*/ 0 h 4552950"/>
                  <a:gd name="connsiteX1" fmla="*/ 4457700 w 4457700"/>
                  <a:gd name="connsiteY1" fmla="*/ 1824037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57700"/>
                  <a:gd name="connsiteY0" fmla="*/ 0 h 4552950"/>
                  <a:gd name="connsiteX1" fmla="*/ 4457700 w 4457700"/>
                  <a:gd name="connsiteY1" fmla="*/ 1816893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62462"/>
                  <a:gd name="connsiteY0" fmla="*/ 0 h 4552950"/>
                  <a:gd name="connsiteX1" fmla="*/ 4462462 w 4462462"/>
                  <a:gd name="connsiteY1" fmla="*/ 1819275 h 4552950"/>
                  <a:gd name="connsiteX2" fmla="*/ 4457700 w 4462462"/>
                  <a:gd name="connsiteY2" fmla="*/ 2743200 h 4552950"/>
                  <a:gd name="connsiteX3" fmla="*/ 0 w 4462462"/>
                  <a:gd name="connsiteY3" fmla="*/ 4552950 h 4552950"/>
                  <a:gd name="connsiteX4" fmla="*/ 0 w 4462462"/>
                  <a:gd name="connsiteY4" fmla="*/ 3543300 h 4552950"/>
                  <a:gd name="connsiteX5" fmla="*/ 3282950 w 4462462"/>
                  <a:gd name="connsiteY5" fmla="*/ 2286000 h 4552950"/>
                  <a:gd name="connsiteX6" fmla="*/ 0 w 4462462"/>
                  <a:gd name="connsiteY6" fmla="*/ 1016000 h 4552950"/>
                  <a:gd name="connsiteX7" fmla="*/ 0 w 4462462"/>
                  <a:gd name="connsiteY7" fmla="*/ 0 h 4552950"/>
                  <a:gd name="connsiteX0" fmla="*/ 0 w 4462921"/>
                  <a:gd name="connsiteY0" fmla="*/ 0 h 4552950"/>
                  <a:gd name="connsiteX1" fmla="*/ 4462462 w 4462921"/>
                  <a:gd name="connsiteY1" fmla="*/ 1819275 h 4552950"/>
                  <a:gd name="connsiteX2" fmla="*/ 4462463 w 4462921"/>
                  <a:gd name="connsiteY2" fmla="*/ 2747962 h 4552950"/>
                  <a:gd name="connsiteX3" fmla="*/ 0 w 4462921"/>
                  <a:gd name="connsiteY3" fmla="*/ 4552950 h 4552950"/>
                  <a:gd name="connsiteX4" fmla="*/ 0 w 4462921"/>
                  <a:gd name="connsiteY4" fmla="*/ 3543300 h 4552950"/>
                  <a:gd name="connsiteX5" fmla="*/ 3282950 w 4462921"/>
                  <a:gd name="connsiteY5" fmla="*/ 2286000 h 4552950"/>
                  <a:gd name="connsiteX6" fmla="*/ 0 w 4462921"/>
                  <a:gd name="connsiteY6" fmla="*/ 1016000 h 4552950"/>
                  <a:gd name="connsiteX7" fmla="*/ 0 w 4462921"/>
                  <a:gd name="connsiteY7" fmla="*/ 0 h 4552950"/>
                  <a:gd name="connsiteX0" fmla="*/ 0 w 4462921"/>
                  <a:gd name="connsiteY0" fmla="*/ 0 h 4552950"/>
                  <a:gd name="connsiteX1" fmla="*/ 4462462 w 4462921"/>
                  <a:gd name="connsiteY1" fmla="*/ 1819275 h 4552950"/>
                  <a:gd name="connsiteX2" fmla="*/ 4462463 w 4462921"/>
                  <a:gd name="connsiteY2" fmla="*/ 2747962 h 4552950"/>
                  <a:gd name="connsiteX3" fmla="*/ 0 w 4462921"/>
                  <a:gd name="connsiteY3" fmla="*/ 4552950 h 4552950"/>
                  <a:gd name="connsiteX4" fmla="*/ 0 w 4462921"/>
                  <a:gd name="connsiteY4" fmla="*/ 3543300 h 4552950"/>
                  <a:gd name="connsiteX5" fmla="*/ 3282950 w 4462921"/>
                  <a:gd name="connsiteY5" fmla="*/ 2286000 h 4552950"/>
                  <a:gd name="connsiteX6" fmla="*/ 0 w 4462921"/>
                  <a:gd name="connsiteY6" fmla="*/ 1016000 h 4552950"/>
                  <a:gd name="connsiteX7" fmla="*/ 0 w 4462921"/>
                  <a:gd name="connsiteY7" fmla="*/ 0 h 4552950"/>
                  <a:gd name="connsiteX0" fmla="*/ 0 w 4462921"/>
                  <a:gd name="connsiteY0" fmla="*/ 0 h 4560094"/>
                  <a:gd name="connsiteX1" fmla="*/ 4462462 w 4462921"/>
                  <a:gd name="connsiteY1" fmla="*/ 1819275 h 4560094"/>
                  <a:gd name="connsiteX2" fmla="*/ 4462463 w 4462921"/>
                  <a:gd name="connsiteY2" fmla="*/ 2747962 h 4560094"/>
                  <a:gd name="connsiteX3" fmla="*/ 2381 w 4462921"/>
                  <a:gd name="connsiteY3" fmla="*/ 4560094 h 4560094"/>
                  <a:gd name="connsiteX4" fmla="*/ 0 w 4462921"/>
                  <a:gd name="connsiteY4" fmla="*/ 3543300 h 4560094"/>
                  <a:gd name="connsiteX5" fmla="*/ 3282950 w 4462921"/>
                  <a:gd name="connsiteY5" fmla="*/ 2286000 h 4560094"/>
                  <a:gd name="connsiteX6" fmla="*/ 0 w 4462921"/>
                  <a:gd name="connsiteY6" fmla="*/ 1016000 h 4560094"/>
                  <a:gd name="connsiteX7" fmla="*/ 0 w 4462921"/>
                  <a:gd name="connsiteY7" fmla="*/ 0 h 4560094"/>
                  <a:gd name="connsiteX0" fmla="*/ 0 w 4462921"/>
                  <a:gd name="connsiteY0" fmla="*/ 0 h 4560094"/>
                  <a:gd name="connsiteX1" fmla="*/ 4462462 w 4462921"/>
                  <a:gd name="connsiteY1" fmla="*/ 1819275 h 4560094"/>
                  <a:gd name="connsiteX2" fmla="*/ 4462463 w 4462921"/>
                  <a:gd name="connsiteY2" fmla="*/ 2747962 h 4560094"/>
                  <a:gd name="connsiteX3" fmla="*/ 2381 w 4462921"/>
                  <a:gd name="connsiteY3" fmla="*/ 4560094 h 4560094"/>
                  <a:gd name="connsiteX4" fmla="*/ 0 w 4462921"/>
                  <a:gd name="connsiteY4" fmla="*/ 3543300 h 4560094"/>
                  <a:gd name="connsiteX5" fmla="*/ 3275807 w 4462921"/>
                  <a:gd name="connsiteY5" fmla="*/ 2286000 h 4560094"/>
                  <a:gd name="connsiteX6" fmla="*/ 0 w 4462921"/>
                  <a:gd name="connsiteY6" fmla="*/ 1016000 h 4560094"/>
                  <a:gd name="connsiteX7" fmla="*/ 0 w 4462921"/>
                  <a:gd name="connsiteY7" fmla="*/ 0 h 4560094"/>
                  <a:gd name="connsiteX0" fmla="*/ 0 w 4462921"/>
                  <a:gd name="connsiteY0" fmla="*/ 0 h 4557713"/>
                  <a:gd name="connsiteX1" fmla="*/ 4462462 w 4462921"/>
                  <a:gd name="connsiteY1" fmla="*/ 1819275 h 4557713"/>
                  <a:gd name="connsiteX2" fmla="*/ 4462463 w 4462921"/>
                  <a:gd name="connsiteY2" fmla="*/ 2747962 h 4557713"/>
                  <a:gd name="connsiteX3" fmla="*/ 2381 w 4462921"/>
                  <a:gd name="connsiteY3" fmla="*/ 4557713 h 4557713"/>
                  <a:gd name="connsiteX4" fmla="*/ 0 w 4462921"/>
                  <a:gd name="connsiteY4" fmla="*/ 3543300 h 4557713"/>
                  <a:gd name="connsiteX5" fmla="*/ 3275807 w 4462921"/>
                  <a:gd name="connsiteY5" fmla="*/ 2286000 h 4557713"/>
                  <a:gd name="connsiteX6" fmla="*/ 0 w 4462921"/>
                  <a:gd name="connsiteY6" fmla="*/ 1016000 h 4557713"/>
                  <a:gd name="connsiteX7" fmla="*/ 0 w 4462921"/>
                  <a:gd name="connsiteY7" fmla="*/ 0 h 4557713"/>
                  <a:gd name="connsiteX0" fmla="*/ 0 w 4462921"/>
                  <a:gd name="connsiteY0" fmla="*/ 0 h 4562475"/>
                  <a:gd name="connsiteX1" fmla="*/ 4462462 w 4462921"/>
                  <a:gd name="connsiteY1" fmla="*/ 1819275 h 4562475"/>
                  <a:gd name="connsiteX2" fmla="*/ 4462463 w 4462921"/>
                  <a:gd name="connsiteY2" fmla="*/ 2747962 h 4562475"/>
                  <a:gd name="connsiteX3" fmla="*/ 2381 w 4462921"/>
                  <a:gd name="connsiteY3" fmla="*/ 4562475 h 4562475"/>
                  <a:gd name="connsiteX4" fmla="*/ 0 w 4462921"/>
                  <a:gd name="connsiteY4" fmla="*/ 3543300 h 4562475"/>
                  <a:gd name="connsiteX5" fmla="*/ 3275807 w 4462921"/>
                  <a:gd name="connsiteY5" fmla="*/ 2286000 h 4562475"/>
                  <a:gd name="connsiteX6" fmla="*/ 0 w 4462921"/>
                  <a:gd name="connsiteY6" fmla="*/ 1016000 h 4562475"/>
                  <a:gd name="connsiteX7" fmla="*/ 0 w 4462921"/>
                  <a:gd name="connsiteY7" fmla="*/ 0 h 4562475"/>
                  <a:gd name="connsiteX0" fmla="*/ 2486 w 4465407"/>
                  <a:gd name="connsiteY0" fmla="*/ 0 h 4564856"/>
                  <a:gd name="connsiteX1" fmla="*/ 4464948 w 4465407"/>
                  <a:gd name="connsiteY1" fmla="*/ 1819275 h 4564856"/>
                  <a:gd name="connsiteX2" fmla="*/ 4464949 w 4465407"/>
                  <a:gd name="connsiteY2" fmla="*/ 2747962 h 4564856"/>
                  <a:gd name="connsiteX3" fmla="*/ 105 w 4465407"/>
                  <a:gd name="connsiteY3" fmla="*/ 4564856 h 4564856"/>
                  <a:gd name="connsiteX4" fmla="*/ 2486 w 4465407"/>
                  <a:gd name="connsiteY4" fmla="*/ 3543300 h 4564856"/>
                  <a:gd name="connsiteX5" fmla="*/ 3278293 w 4465407"/>
                  <a:gd name="connsiteY5" fmla="*/ 2286000 h 4564856"/>
                  <a:gd name="connsiteX6" fmla="*/ 2486 w 4465407"/>
                  <a:gd name="connsiteY6" fmla="*/ 1016000 h 4564856"/>
                  <a:gd name="connsiteX7" fmla="*/ 2486 w 4465407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47962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50343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55106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8417 w 4467453"/>
                  <a:gd name="connsiteY5" fmla="*/ 2286000 h 4564856"/>
                  <a:gd name="connsiteX6" fmla="*/ 2610 w 4467453"/>
                  <a:gd name="connsiteY6" fmla="*/ 1016000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8417 w 4467453"/>
                  <a:gd name="connsiteY5" fmla="*/ 2286000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1273 w 4467453"/>
                  <a:gd name="connsiteY5" fmla="*/ 2288382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1273 w 4467453"/>
                  <a:gd name="connsiteY5" fmla="*/ 2288382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9275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0763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0763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3145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64129 w 4465530"/>
                  <a:gd name="connsiteY5" fmla="*/ 2288382 h 4564856"/>
                  <a:gd name="connsiteX6" fmla="*/ 2610 w 4465530"/>
                  <a:gd name="connsiteY6" fmla="*/ 1023145 h 4564856"/>
                  <a:gd name="connsiteX7" fmla="*/ 2610 w 4465530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5066 w 4467986"/>
                  <a:gd name="connsiteY6" fmla="*/ 1023145 h 4564856"/>
                  <a:gd name="connsiteX7" fmla="*/ 0 w 4467986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2533 w 4467986"/>
                  <a:gd name="connsiteY6" fmla="*/ 1018079 h 4564856"/>
                  <a:gd name="connsiteX7" fmla="*/ 0 w 4467986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2533 w 4467986"/>
                  <a:gd name="connsiteY6" fmla="*/ 1023145 h 4564856"/>
                  <a:gd name="connsiteX7" fmla="*/ 0 w 4467986"/>
                  <a:gd name="connsiteY7" fmla="*/ 0 h 4564856"/>
                  <a:gd name="connsiteX0" fmla="*/ 0 w 4467986"/>
                  <a:gd name="connsiteY0" fmla="*/ 0 h 4567262"/>
                  <a:gd name="connsiteX1" fmla="*/ 4467527 w 4467986"/>
                  <a:gd name="connsiteY1" fmla="*/ 1814537 h 4567262"/>
                  <a:gd name="connsiteX2" fmla="*/ 4467529 w 4467986"/>
                  <a:gd name="connsiteY2" fmla="*/ 2757512 h 4567262"/>
                  <a:gd name="connsiteX3" fmla="*/ 2685 w 4467986"/>
                  <a:gd name="connsiteY3" fmla="*/ 4567262 h 4567262"/>
                  <a:gd name="connsiteX4" fmla="*/ 2684 w 4467986"/>
                  <a:gd name="connsiteY4" fmla="*/ 3548087 h 4567262"/>
                  <a:gd name="connsiteX5" fmla="*/ 3266585 w 4467986"/>
                  <a:gd name="connsiteY5" fmla="*/ 2290788 h 4567262"/>
                  <a:gd name="connsiteX6" fmla="*/ 2533 w 4467986"/>
                  <a:gd name="connsiteY6" fmla="*/ 1025551 h 4567262"/>
                  <a:gd name="connsiteX7" fmla="*/ 0 w 4467986"/>
                  <a:gd name="connsiteY7" fmla="*/ 0 h 4567262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50493 h 4569668"/>
                  <a:gd name="connsiteX5" fmla="*/ 3264555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48111 h 4569668"/>
                  <a:gd name="connsiteX5" fmla="*/ 3264555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48111 h 4569668"/>
                  <a:gd name="connsiteX5" fmla="*/ 3257411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65956" h="4569668">
                    <a:moveTo>
                      <a:pt x="377" y="0"/>
                    </a:moveTo>
                    <a:lnTo>
                      <a:pt x="4465497" y="1816943"/>
                    </a:lnTo>
                    <a:cubicBezTo>
                      <a:pt x="4463910" y="2124918"/>
                      <a:pt x="4467086" y="2451943"/>
                      <a:pt x="4465499" y="2759918"/>
                    </a:cubicBezTo>
                    <a:lnTo>
                      <a:pt x="655" y="4569668"/>
                    </a:lnTo>
                    <a:cubicBezTo>
                      <a:pt x="-139" y="4230737"/>
                      <a:pt x="1448" y="3887042"/>
                      <a:pt x="654" y="3548111"/>
                    </a:cubicBezTo>
                    <a:lnTo>
                      <a:pt x="3257411" y="2293194"/>
                    </a:lnTo>
                    <a:lnTo>
                      <a:pt x="503" y="1027957"/>
                    </a:lnTo>
                    <a:cubicBezTo>
                      <a:pt x="-1186" y="686909"/>
                      <a:pt x="2066" y="341048"/>
                      <a:pt x="3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01703" y="1523009"/>
                <a:ext cx="3074395" cy="251999"/>
              </a:xfrm>
              <a:prstGeom prst="rect">
                <a:avLst/>
              </a:prstGeom>
            </p:spPr>
          </p:pic>
        </p:grp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6892" y="1599032"/>
            <a:ext cx="4075113" cy="996950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0"/>
          </p:nvPr>
        </p:nvSpPr>
        <p:spPr>
          <a:xfrm>
            <a:off x="496892" y="2669757"/>
            <a:ext cx="4075113" cy="467562"/>
          </a:xfr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en-US" sz="2000" b="0" kern="1200" spc="0" baseline="0" dirty="0" smtClean="0">
                <a:solidFill>
                  <a:schemeClr val="tx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1pPr>
            <a:lvl2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2pPr>
            <a:lvl3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3pPr>
            <a:lvl4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4pPr>
            <a:lvl5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2000" b="0" kern="1200" spc="0" baseline="0" dirty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1621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1_Cover Slide_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15" name="Picture 2" descr="\\JBWServer\Shared\Clients\Presentations\Accenture\Lynette Oelschig - 12-4142 - Cloud ppt templates and style guide\Working Files\Final Images\155542779.jpg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Straight Connector 9"/>
            <p:cNvCxnSpPr>
              <a:cxnSpLocks noChangeShapeType="1"/>
            </p:cNvCxnSpPr>
            <p:nvPr/>
          </p:nvCxnSpPr>
          <p:spPr bwMode="auto">
            <a:xfrm>
              <a:off x="496800" y="6550025"/>
              <a:ext cx="8647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7288" y="6251894"/>
              <a:ext cx="2528887" cy="175897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5633931" y="2137580"/>
              <a:ext cx="3074395" cy="2060440"/>
              <a:chOff x="5701703" y="682760"/>
              <a:chExt cx="3074395" cy="2060440"/>
            </a:xfrm>
          </p:grpSpPr>
          <p:sp>
            <p:nvSpPr>
              <p:cNvPr id="22" name="Freeform 21"/>
              <p:cNvSpPr/>
              <p:nvPr/>
            </p:nvSpPr>
            <p:spPr>
              <a:xfrm>
                <a:off x="6164291" y="682760"/>
                <a:ext cx="2013677" cy="2060440"/>
              </a:xfrm>
              <a:custGeom>
                <a:avLst/>
                <a:gdLst>
                  <a:gd name="connsiteX0" fmla="*/ 0 w 4457700"/>
                  <a:gd name="connsiteY0" fmla="*/ 0 h 4552950"/>
                  <a:gd name="connsiteX1" fmla="*/ 4457700 w 4457700"/>
                  <a:gd name="connsiteY1" fmla="*/ 1828800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57700"/>
                  <a:gd name="connsiteY0" fmla="*/ 0 h 4552950"/>
                  <a:gd name="connsiteX1" fmla="*/ 4457700 w 4457700"/>
                  <a:gd name="connsiteY1" fmla="*/ 1824037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57700"/>
                  <a:gd name="connsiteY0" fmla="*/ 0 h 4552950"/>
                  <a:gd name="connsiteX1" fmla="*/ 4457700 w 4457700"/>
                  <a:gd name="connsiteY1" fmla="*/ 1816893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62462"/>
                  <a:gd name="connsiteY0" fmla="*/ 0 h 4552950"/>
                  <a:gd name="connsiteX1" fmla="*/ 4462462 w 4462462"/>
                  <a:gd name="connsiteY1" fmla="*/ 1819275 h 4552950"/>
                  <a:gd name="connsiteX2" fmla="*/ 4457700 w 4462462"/>
                  <a:gd name="connsiteY2" fmla="*/ 2743200 h 4552950"/>
                  <a:gd name="connsiteX3" fmla="*/ 0 w 4462462"/>
                  <a:gd name="connsiteY3" fmla="*/ 4552950 h 4552950"/>
                  <a:gd name="connsiteX4" fmla="*/ 0 w 4462462"/>
                  <a:gd name="connsiteY4" fmla="*/ 3543300 h 4552950"/>
                  <a:gd name="connsiteX5" fmla="*/ 3282950 w 4462462"/>
                  <a:gd name="connsiteY5" fmla="*/ 2286000 h 4552950"/>
                  <a:gd name="connsiteX6" fmla="*/ 0 w 4462462"/>
                  <a:gd name="connsiteY6" fmla="*/ 1016000 h 4552950"/>
                  <a:gd name="connsiteX7" fmla="*/ 0 w 4462462"/>
                  <a:gd name="connsiteY7" fmla="*/ 0 h 4552950"/>
                  <a:gd name="connsiteX0" fmla="*/ 0 w 4462921"/>
                  <a:gd name="connsiteY0" fmla="*/ 0 h 4552950"/>
                  <a:gd name="connsiteX1" fmla="*/ 4462462 w 4462921"/>
                  <a:gd name="connsiteY1" fmla="*/ 1819275 h 4552950"/>
                  <a:gd name="connsiteX2" fmla="*/ 4462463 w 4462921"/>
                  <a:gd name="connsiteY2" fmla="*/ 2747962 h 4552950"/>
                  <a:gd name="connsiteX3" fmla="*/ 0 w 4462921"/>
                  <a:gd name="connsiteY3" fmla="*/ 4552950 h 4552950"/>
                  <a:gd name="connsiteX4" fmla="*/ 0 w 4462921"/>
                  <a:gd name="connsiteY4" fmla="*/ 3543300 h 4552950"/>
                  <a:gd name="connsiteX5" fmla="*/ 3282950 w 4462921"/>
                  <a:gd name="connsiteY5" fmla="*/ 2286000 h 4552950"/>
                  <a:gd name="connsiteX6" fmla="*/ 0 w 4462921"/>
                  <a:gd name="connsiteY6" fmla="*/ 1016000 h 4552950"/>
                  <a:gd name="connsiteX7" fmla="*/ 0 w 4462921"/>
                  <a:gd name="connsiteY7" fmla="*/ 0 h 4552950"/>
                  <a:gd name="connsiteX0" fmla="*/ 0 w 4462921"/>
                  <a:gd name="connsiteY0" fmla="*/ 0 h 4552950"/>
                  <a:gd name="connsiteX1" fmla="*/ 4462462 w 4462921"/>
                  <a:gd name="connsiteY1" fmla="*/ 1819275 h 4552950"/>
                  <a:gd name="connsiteX2" fmla="*/ 4462463 w 4462921"/>
                  <a:gd name="connsiteY2" fmla="*/ 2747962 h 4552950"/>
                  <a:gd name="connsiteX3" fmla="*/ 0 w 4462921"/>
                  <a:gd name="connsiteY3" fmla="*/ 4552950 h 4552950"/>
                  <a:gd name="connsiteX4" fmla="*/ 0 w 4462921"/>
                  <a:gd name="connsiteY4" fmla="*/ 3543300 h 4552950"/>
                  <a:gd name="connsiteX5" fmla="*/ 3282950 w 4462921"/>
                  <a:gd name="connsiteY5" fmla="*/ 2286000 h 4552950"/>
                  <a:gd name="connsiteX6" fmla="*/ 0 w 4462921"/>
                  <a:gd name="connsiteY6" fmla="*/ 1016000 h 4552950"/>
                  <a:gd name="connsiteX7" fmla="*/ 0 w 4462921"/>
                  <a:gd name="connsiteY7" fmla="*/ 0 h 4552950"/>
                  <a:gd name="connsiteX0" fmla="*/ 0 w 4462921"/>
                  <a:gd name="connsiteY0" fmla="*/ 0 h 4560094"/>
                  <a:gd name="connsiteX1" fmla="*/ 4462462 w 4462921"/>
                  <a:gd name="connsiteY1" fmla="*/ 1819275 h 4560094"/>
                  <a:gd name="connsiteX2" fmla="*/ 4462463 w 4462921"/>
                  <a:gd name="connsiteY2" fmla="*/ 2747962 h 4560094"/>
                  <a:gd name="connsiteX3" fmla="*/ 2381 w 4462921"/>
                  <a:gd name="connsiteY3" fmla="*/ 4560094 h 4560094"/>
                  <a:gd name="connsiteX4" fmla="*/ 0 w 4462921"/>
                  <a:gd name="connsiteY4" fmla="*/ 3543300 h 4560094"/>
                  <a:gd name="connsiteX5" fmla="*/ 3282950 w 4462921"/>
                  <a:gd name="connsiteY5" fmla="*/ 2286000 h 4560094"/>
                  <a:gd name="connsiteX6" fmla="*/ 0 w 4462921"/>
                  <a:gd name="connsiteY6" fmla="*/ 1016000 h 4560094"/>
                  <a:gd name="connsiteX7" fmla="*/ 0 w 4462921"/>
                  <a:gd name="connsiteY7" fmla="*/ 0 h 4560094"/>
                  <a:gd name="connsiteX0" fmla="*/ 0 w 4462921"/>
                  <a:gd name="connsiteY0" fmla="*/ 0 h 4560094"/>
                  <a:gd name="connsiteX1" fmla="*/ 4462462 w 4462921"/>
                  <a:gd name="connsiteY1" fmla="*/ 1819275 h 4560094"/>
                  <a:gd name="connsiteX2" fmla="*/ 4462463 w 4462921"/>
                  <a:gd name="connsiteY2" fmla="*/ 2747962 h 4560094"/>
                  <a:gd name="connsiteX3" fmla="*/ 2381 w 4462921"/>
                  <a:gd name="connsiteY3" fmla="*/ 4560094 h 4560094"/>
                  <a:gd name="connsiteX4" fmla="*/ 0 w 4462921"/>
                  <a:gd name="connsiteY4" fmla="*/ 3543300 h 4560094"/>
                  <a:gd name="connsiteX5" fmla="*/ 3275807 w 4462921"/>
                  <a:gd name="connsiteY5" fmla="*/ 2286000 h 4560094"/>
                  <a:gd name="connsiteX6" fmla="*/ 0 w 4462921"/>
                  <a:gd name="connsiteY6" fmla="*/ 1016000 h 4560094"/>
                  <a:gd name="connsiteX7" fmla="*/ 0 w 4462921"/>
                  <a:gd name="connsiteY7" fmla="*/ 0 h 4560094"/>
                  <a:gd name="connsiteX0" fmla="*/ 0 w 4462921"/>
                  <a:gd name="connsiteY0" fmla="*/ 0 h 4557713"/>
                  <a:gd name="connsiteX1" fmla="*/ 4462462 w 4462921"/>
                  <a:gd name="connsiteY1" fmla="*/ 1819275 h 4557713"/>
                  <a:gd name="connsiteX2" fmla="*/ 4462463 w 4462921"/>
                  <a:gd name="connsiteY2" fmla="*/ 2747962 h 4557713"/>
                  <a:gd name="connsiteX3" fmla="*/ 2381 w 4462921"/>
                  <a:gd name="connsiteY3" fmla="*/ 4557713 h 4557713"/>
                  <a:gd name="connsiteX4" fmla="*/ 0 w 4462921"/>
                  <a:gd name="connsiteY4" fmla="*/ 3543300 h 4557713"/>
                  <a:gd name="connsiteX5" fmla="*/ 3275807 w 4462921"/>
                  <a:gd name="connsiteY5" fmla="*/ 2286000 h 4557713"/>
                  <a:gd name="connsiteX6" fmla="*/ 0 w 4462921"/>
                  <a:gd name="connsiteY6" fmla="*/ 1016000 h 4557713"/>
                  <a:gd name="connsiteX7" fmla="*/ 0 w 4462921"/>
                  <a:gd name="connsiteY7" fmla="*/ 0 h 4557713"/>
                  <a:gd name="connsiteX0" fmla="*/ 0 w 4462921"/>
                  <a:gd name="connsiteY0" fmla="*/ 0 h 4562475"/>
                  <a:gd name="connsiteX1" fmla="*/ 4462462 w 4462921"/>
                  <a:gd name="connsiteY1" fmla="*/ 1819275 h 4562475"/>
                  <a:gd name="connsiteX2" fmla="*/ 4462463 w 4462921"/>
                  <a:gd name="connsiteY2" fmla="*/ 2747962 h 4562475"/>
                  <a:gd name="connsiteX3" fmla="*/ 2381 w 4462921"/>
                  <a:gd name="connsiteY3" fmla="*/ 4562475 h 4562475"/>
                  <a:gd name="connsiteX4" fmla="*/ 0 w 4462921"/>
                  <a:gd name="connsiteY4" fmla="*/ 3543300 h 4562475"/>
                  <a:gd name="connsiteX5" fmla="*/ 3275807 w 4462921"/>
                  <a:gd name="connsiteY5" fmla="*/ 2286000 h 4562475"/>
                  <a:gd name="connsiteX6" fmla="*/ 0 w 4462921"/>
                  <a:gd name="connsiteY6" fmla="*/ 1016000 h 4562475"/>
                  <a:gd name="connsiteX7" fmla="*/ 0 w 4462921"/>
                  <a:gd name="connsiteY7" fmla="*/ 0 h 4562475"/>
                  <a:gd name="connsiteX0" fmla="*/ 2486 w 4465407"/>
                  <a:gd name="connsiteY0" fmla="*/ 0 h 4564856"/>
                  <a:gd name="connsiteX1" fmla="*/ 4464948 w 4465407"/>
                  <a:gd name="connsiteY1" fmla="*/ 1819275 h 4564856"/>
                  <a:gd name="connsiteX2" fmla="*/ 4464949 w 4465407"/>
                  <a:gd name="connsiteY2" fmla="*/ 2747962 h 4564856"/>
                  <a:gd name="connsiteX3" fmla="*/ 105 w 4465407"/>
                  <a:gd name="connsiteY3" fmla="*/ 4564856 h 4564856"/>
                  <a:gd name="connsiteX4" fmla="*/ 2486 w 4465407"/>
                  <a:gd name="connsiteY4" fmla="*/ 3543300 h 4564856"/>
                  <a:gd name="connsiteX5" fmla="*/ 3278293 w 4465407"/>
                  <a:gd name="connsiteY5" fmla="*/ 2286000 h 4564856"/>
                  <a:gd name="connsiteX6" fmla="*/ 2486 w 4465407"/>
                  <a:gd name="connsiteY6" fmla="*/ 1016000 h 4564856"/>
                  <a:gd name="connsiteX7" fmla="*/ 2486 w 4465407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47962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50343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55106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8417 w 4467453"/>
                  <a:gd name="connsiteY5" fmla="*/ 2286000 h 4564856"/>
                  <a:gd name="connsiteX6" fmla="*/ 2610 w 4467453"/>
                  <a:gd name="connsiteY6" fmla="*/ 1016000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8417 w 4467453"/>
                  <a:gd name="connsiteY5" fmla="*/ 2286000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1273 w 4467453"/>
                  <a:gd name="connsiteY5" fmla="*/ 2288382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1273 w 4467453"/>
                  <a:gd name="connsiteY5" fmla="*/ 2288382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9275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0763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0763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3145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64129 w 4465530"/>
                  <a:gd name="connsiteY5" fmla="*/ 2288382 h 4564856"/>
                  <a:gd name="connsiteX6" fmla="*/ 2610 w 4465530"/>
                  <a:gd name="connsiteY6" fmla="*/ 1023145 h 4564856"/>
                  <a:gd name="connsiteX7" fmla="*/ 2610 w 4465530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5066 w 4467986"/>
                  <a:gd name="connsiteY6" fmla="*/ 1023145 h 4564856"/>
                  <a:gd name="connsiteX7" fmla="*/ 0 w 4467986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2533 w 4467986"/>
                  <a:gd name="connsiteY6" fmla="*/ 1018079 h 4564856"/>
                  <a:gd name="connsiteX7" fmla="*/ 0 w 4467986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2533 w 4467986"/>
                  <a:gd name="connsiteY6" fmla="*/ 1023145 h 4564856"/>
                  <a:gd name="connsiteX7" fmla="*/ 0 w 4467986"/>
                  <a:gd name="connsiteY7" fmla="*/ 0 h 4564856"/>
                  <a:gd name="connsiteX0" fmla="*/ 0 w 4467986"/>
                  <a:gd name="connsiteY0" fmla="*/ 0 h 4567262"/>
                  <a:gd name="connsiteX1" fmla="*/ 4467527 w 4467986"/>
                  <a:gd name="connsiteY1" fmla="*/ 1814537 h 4567262"/>
                  <a:gd name="connsiteX2" fmla="*/ 4467529 w 4467986"/>
                  <a:gd name="connsiteY2" fmla="*/ 2757512 h 4567262"/>
                  <a:gd name="connsiteX3" fmla="*/ 2685 w 4467986"/>
                  <a:gd name="connsiteY3" fmla="*/ 4567262 h 4567262"/>
                  <a:gd name="connsiteX4" fmla="*/ 2684 w 4467986"/>
                  <a:gd name="connsiteY4" fmla="*/ 3548087 h 4567262"/>
                  <a:gd name="connsiteX5" fmla="*/ 3266585 w 4467986"/>
                  <a:gd name="connsiteY5" fmla="*/ 2290788 h 4567262"/>
                  <a:gd name="connsiteX6" fmla="*/ 2533 w 4467986"/>
                  <a:gd name="connsiteY6" fmla="*/ 1025551 h 4567262"/>
                  <a:gd name="connsiteX7" fmla="*/ 0 w 4467986"/>
                  <a:gd name="connsiteY7" fmla="*/ 0 h 4567262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50493 h 4569668"/>
                  <a:gd name="connsiteX5" fmla="*/ 3264555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48111 h 4569668"/>
                  <a:gd name="connsiteX5" fmla="*/ 3264555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48111 h 4569668"/>
                  <a:gd name="connsiteX5" fmla="*/ 3257411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65956" h="4569668">
                    <a:moveTo>
                      <a:pt x="377" y="0"/>
                    </a:moveTo>
                    <a:lnTo>
                      <a:pt x="4465497" y="1816943"/>
                    </a:lnTo>
                    <a:cubicBezTo>
                      <a:pt x="4463910" y="2124918"/>
                      <a:pt x="4467086" y="2451943"/>
                      <a:pt x="4465499" y="2759918"/>
                    </a:cubicBezTo>
                    <a:lnTo>
                      <a:pt x="655" y="4569668"/>
                    </a:lnTo>
                    <a:cubicBezTo>
                      <a:pt x="-139" y="4230737"/>
                      <a:pt x="1448" y="3887042"/>
                      <a:pt x="654" y="3548111"/>
                    </a:cubicBezTo>
                    <a:lnTo>
                      <a:pt x="3257411" y="2293194"/>
                    </a:lnTo>
                    <a:lnTo>
                      <a:pt x="503" y="1027957"/>
                    </a:lnTo>
                    <a:cubicBezTo>
                      <a:pt x="-1186" y="686909"/>
                      <a:pt x="2066" y="341048"/>
                      <a:pt x="3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01703" y="1523009"/>
                <a:ext cx="3074395" cy="251999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495299" y="5753967"/>
              <a:ext cx="2183716" cy="635721"/>
              <a:chOff x="459321" y="5788818"/>
              <a:chExt cx="2183716" cy="635721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321" y="6039743"/>
                <a:ext cx="2183716" cy="384796"/>
              </a:xfrm>
              <a:prstGeom prst="rect">
                <a:avLst/>
              </a:prstGeom>
            </p:spPr>
          </p:pic>
          <p:sp>
            <p:nvSpPr>
              <p:cNvPr id="21" name="Freeform 20"/>
              <p:cNvSpPr/>
              <p:nvPr/>
            </p:nvSpPr>
            <p:spPr>
              <a:xfrm>
                <a:off x="1741785" y="5788818"/>
                <a:ext cx="210221" cy="215102"/>
              </a:xfrm>
              <a:custGeom>
                <a:avLst/>
                <a:gdLst>
                  <a:gd name="connsiteX0" fmla="*/ 0 w 4457700"/>
                  <a:gd name="connsiteY0" fmla="*/ 0 h 4552950"/>
                  <a:gd name="connsiteX1" fmla="*/ 4457700 w 4457700"/>
                  <a:gd name="connsiteY1" fmla="*/ 1828800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57700"/>
                  <a:gd name="connsiteY0" fmla="*/ 0 h 4552950"/>
                  <a:gd name="connsiteX1" fmla="*/ 4457700 w 4457700"/>
                  <a:gd name="connsiteY1" fmla="*/ 1824037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57700"/>
                  <a:gd name="connsiteY0" fmla="*/ 0 h 4552950"/>
                  <a:gd name="connsiteX1" fmla="*/ 4457700 w 4457700"/>
                  <a:gd name="connsiteY1" fmla="*/ 1816893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62462"/>
                  <a:gd name="connsiteY0" fmla="*/ 0 h 4552950"/>
                  <a:gd name="connsiteX1" fmla="*/ 4462462 w 4462462"/>
                  <a:gd name="connsiteY1" fmla="*/ 1819275 h 4552950"/>
                  <a:gd name="connsiteX2" fmla="*/ 4457700 w 4462462"/>
                  <a:gd name="connsiteY2" fmla="*/ 2743200 h 4552950"/>
                  <a:gd name="connsiteX3" fmla="*/ 0 w 4462462"/>
                  <a:gd name="connsiteY3" fmla="*/ 4552950 h 4552950"/>
                  <a:gd name="connsiteX4" fmla="*/ 0 w 4462462"/>
                  <a:gd name="connsiteY4" fmla="*/ 3543300 h 4552950"/>
                  <a:gd name="connsiteX5" fmla="*/ 3282950 w 4462462"/>
                  <a:gd name="connsiteY5" fmla="*/ 2286000 h 4552950"/>
                  <a:gd name="connsiteX6" fmla="*/ 0 w 4462462"/>
                  <a:gd name="connsiteY6" fmla="*/ 1016000 h 4552950"/>
                  <a:gd name="connsiteX7" fmla="*/ 0 w 4462462"/>
                  <a:gd name="connsiteY7" fmla="*/ 0 h 4552950"/>
                  <a:gd name="connsiteX0" fmla="*/ 0 w 4462921"/>
                  <a:gd name="connsiteY0" fmla="*/ 0 h 4552950"/>
                  <a:gd name="connsiteX1" fmla="*/ 4462462 w 4462921"/>
                  <a:gd name="connsiteY1" fmla="*/ 1819275 h 4552950"/>
                  <a:gd name="connsiteX2" fmla="*/ 4462463 w 4462921"/>
                  <a:gd name="connsiteY2" fmla="*/ 2747962 h 4552950"/>
                  <a:gd name="connsiteX3" fmla="*/ 0 w 4462921"/>
                  <a:gd name="connsiteY3" fmla="*/ 4552950 h 4552950"/>
                  <a:gd name="connsiteX4" fmla="*/ 0 w 4462921"/>
                  <a:gd name="connsiteY4" fmla="*/ 3543300 h 4552950"/>
                  <a:gd name="connsiteX5" fmla="*/ 3282950 w 4462921"/>
                  <a:gd name="connsiteY5" fmla="*/ 2286000 h 4552950"/>
                  <a:gd name="connsiteX6" fmla="*/ 0 w 4462921"/>
                  <a:gd name="connsiteY6" fmla="*/ 1016000 h 4552950"/>
                  <a:gd name="connsiteX7" fmla="*/ 0 w 4462921"/>
                  <a:gd name="connsiteY7" fmla="*/ 0 h 4552950"/>
                  <a:gd name="connsiteX0" fmla="*/ 0 w 4462921"/>
                  <a:gd name="connsiteY0" fmla="*/ 0 h 4552950"/>
                  <a:gd name="connsiteX1" fmla="*/ 4462462 w 4462921"/>
                  <a:gd name="connsiteY1" fmla="*/ 1819275 h 4552950"/>
                  <a:gd name="connsiteX2" fmla="*/ 4462463 w 4462921"/>
                  <a:gd name="connsiteY2" fmla="*/ 2747962 h 4552950"/>
                  <a:gd name="connsiteX3" fmla="*/ 0 w 4462921"/>
                  <a:gd name="connsiteY3" fmla="*/ 4552950 h 4552950"/>
                  <a:gd name="connsiteX4" fmla="*/ 0 w 4462921"/>
                  <a:gd name="connsiteY4" fmla="*/ 3543300 h 4552950"/>
                  <a:gd name="connsiteX5" fmla="*/ 3282950 w 4462921"/>
                  <a:gd name="connsiteY5" fmla="*/ 2286000 h 4552950"/>
                  <a:gd name="connsiteX6" fmla="*/ 0 w 4462921"/>
                  <a:gd name="connsiteY6" fmla="*/ 1016000 h 4552950"/>
                  <a:gd name="connsiteX7" fmla="*/ 0 w 4462921"/>
                  <a:gd name="connsiteY7" fmla="*/ 0 h 4552950"/>
                  <a:gd name="connsiteX0" fmla="*/ 0 w 4462921"/>
                  <a:gd name="connsiteY0" fmla="*/ 0 h 4560094"/>
                  <a:gd name="connsiteX1" fmla="*/ 4462462 w 4462921"/>
                  <a:gd name="connsiteY1" fmla="*/ 1819275 h 4560094"/>
                  <a:gd name="connsiteX2" fmla="*/ 4462463 w 4462921"/>
                  <a:gd name="connsiteY2" fmla="*/ 2747962 h 4560094"/>
                  <a:gd name="connsiteX3" fmla="*/ 2381 w 4462921"/>
                  <a:gd name="connsiteY3" fmla="*/ 4560094 h 4560094"/>
                  <a:gd name="connsiteX4" fmla="*/ 0 w 4462921"/>
                  <a:gd name="connsiteY4" fmla="*/ 3543300 h 4560094"/>
                  <a:gd name="connsiteX5" fmla="*/ 3282950 w 4462921"/>
                  <a:gd name="connsiteY5" fmla="*/ 2286000 h 4560094"/>
                  <a:gd name="connsiteX6" fmla="*/ 0 w 4462921"/>
                  <a:gd name="connsiteY6" fmla="*/ 1016000 h 4560094"/>
                  <a:gd name="connsiteX7" fmla="*/ 0 w 4462921"/>
                  <a:gd name="connsiteY7" fmla="*/ 0 h 4560094"/>
                  <a:gd name="connsiteX0" fmla="*/ 0 w 4462921"/>
                  <a:gd name="connsiteY0" fmla="*/ 0 h 4560094"/>
                  <a:gd name="connsiteX1" fmla="*/ 4462462 w 4462921"/>
                  <a:gd name="connsiteY1" fmla="*/ 1819275 h 4560094"/>
                  <a:gd name="connsiteX2" fmla="*/ 4462463 w 4462921"/>
                  <a:gd name="connsiteY2" fmla="*/ 2747962 h 4560094"/>
                  <a:gd name="connsiteX3" fmla="*/ 2381 w 4462921"/>
                  <a:gd name="connsiteY3" fmla="*/ 4560094 h 4560094"/>
                  <a:gd name="connsiteX4" fmla="*/ 0 w 4462921"/>
                  <a:gd name="connsiteY4" fmla="*/ 3543300 h 4560094"/>
                  <a:gd name="connsiteX5" fmla="*/ 3275807 w 4462921"/>
                  <a:gd name="connsiteY5" fmla="*/ 2286000 h 4560094"/>
                  <a:gd name="connsiteX6" fmla="*/ 0 w 4462921"/>
                  <a:gd name="connsiteY6" fmla="*/ 1016000 h 4560094"/>
                  <a:gd name="connsiteX7" fmla="*/ 0 w 4462921"/>
                  <a:gd name="connsiteY7" fmla="*/ 0 h 4560094"/>
                  <a:gd name="connsiteX0" fmla="*/ 0 w 4462921"/>
                  <a:gd name="connsiteY0" fmla="*/ 0 h 4557713"/>
                  <a:gd name="connsiteX1" fmla="*/ 4462462 w 4462921"/>
                  <a:gd name="connsiteY1" fmla="*/ 1819275 h 4557713"/>
                  <a:gd name="connsiteX2" fmla="*/ 4462463 w 4462921"/>
                  <a:gd name="connsiteY2" fmla="*/ 2747962 h 4557713"/>
                  <a:gd name="connsiteX3" fmla="*/ 2381 w 4462921"/>
                  <a:gd name="connsiteY3" fmla="*/ 4557713 h 4557713"/>
                  <a:gd name="connsiteX4" fmla="*/ 0 w 4462921"/>
                  <a:gd name="connsiteY4" fmla="*/ 3543300 h 4557713"/>
                  <a:gd name="connsiteX5" fmla="*/ 3275807 w 4462921"/>
                  <a:gd name="connsiteY5" fmla="*/ 2286000 h 4557713"/>
                  <a:gd name="connsiteX6" fmla="*/ 0 w 4462921"/>
                  <a:gd name="connsiteY6" fmla="*/ 1016000 h 4557713"/>
                  <a:gd name="connsiteX7" fmla="*/ 0 w 4462921"/>
                  <a:gd name="connsiteY7" fmla="*/ 0 h 4557713"/>
                  <a:gd name="connsiteX0" fmla="*/ 0 w 4462921"/>
                  <a:gd name="connsiteY0" fmla="*/ 0 h 4562475"/>
                  <a:gd name="connsiteX1" fmla="*/ 4462462 w 4462921"/>
                  <a:gd name="connsiteY1" fmla="*/ 1819275 h 4562475"/>
                  <a:gd name="connsiteX2" fmla="*/ 4462463 w 4462921"/>
                  <a:gd name="connsiteY2" fmla="*/ 2747962 h 4562475"/>
                  <a:gd name="connsiteX3" fmla="*/ 2381 w 4462921"/>
                  <a:gd name="connsiteY3" fmla="*/ 4562475 h 4562475"/>
                  <a:gd name="connsiteX4" fmla="*/ 0 w 4462921"/>
                  <a:gd name="connsiteY4" fmla="*/ 3543300 h 4562475"/>
                  <a:gd name="connsiteX5" fmla="*/ 3275807 w 4462921"/>
                  <a:gd name="connsiteY5" fmla="*/ 2286000 h 4562475"/>
                  <a:gd name="connsiteX6" fmla="*/ 0 w 4462921"/>
                  <a:gd name="connsiteY6" fmla="*/ 1016000 h 4562475"/>
                  <a:gd name="connsiteX7" fmla="*/ 0 w 4462921"/>
                  <a:gd name="connsiteY7" fmla="*/ 0 h 4562475"/>
                  <a:gd name="connsiteX0" fmla="*/ 2486 w 4465407"/>
                  <a:gd name="connsiteY0" fmla="*/ 0 h 4564856"/>
                  <a:gd name="connsiteX1" fmla="*/ 4464948 w 4465407"/>
                  <a:gd name="connsiteY1" fmla="*/ 1819275 h 4564856"/>
                  <a:gd name="connsiteX2" fmla="*/ 4464949 w 4465407"/>
                  <a:gd name="connsiteY2" fmla="*/ 2747962 h 4564856"/>
                  <a:gd name="connsiteX3" fmla="*/ 105 w 4465407"/>
                  <a:gd name="connsiteY3" fmla="*/ 4564856 h 4564856"/>
                  <a:gd name="connsiteX4" fmla="*/ 2486 w 4465407"/>
                  <a:gd name="connsiteY4" fmla="*/ 3543300 h 4564856"/>
                  <a:gd name="connsiteX5" fmla="*/ 3278293 w 4465407"/>
                  <a:gd name="connsiteY5" fmla="*/ 2286000 h 4564856"/>
                  <a:gd name="connsiteX6" fmla="*/ 2486 w 4465407"/>
                  <a:gd name="connsiteY6" fmla="*/ 1016000 h 4564856"/>
                  <a:gd name="connsiteX7" fmla="*/ 2486 w 4465407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47962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50343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55106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8417 w 4467453"/>
                  <a:gd name="connsiteY5" fmla="*/ 2286000 h 4564856"/>
                  <a:gd name="connsiteX6" fmla="*/ 2610 w 4467453"/>
                  <a:gd name="connsiteY6" fmla="*/ 1016000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8417 w 4467453"/>
                  <a:gd name="connsiteY5" fmla="*/ 2286000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1273 w 4467453"/>
                  <a:gd name="connsiteY5" fmla="*/ 2288382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1273 w 4467453"/>
                  <a:gd name="connsiteY5" fmla="*/ 2288382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9275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0763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0763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3145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64129 w 4465530"/>
                  <a:gd name="connsiteY5" fmla="*/ 2288382 h 4564856"/>
                  <a:gd name="connsiteX6" fmla="*/ 2610 w 4465530"/>
                  <a:gd name="connsiteY6" fmla="*/ 1023145 h 4564856"/>
                  <a:gd name="connsiteX7" fmla="*/ 2610 w 4465530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5066 w 4467986"/>
                  <a:gd name="connsiteY6" fmla="*/ 1023145 h 4564856"/>
                  <a:gd name="connsiteX7" fmla="*/ 0 w 4467986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2533 w 4467986"/>
                  <a:gd name="connsiteY6" fmla="*/ 1018079 h 4564856"/>
                  <a:gd name="connsiteX7" fmla="*/ 0 w 4467986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2533 w 4467986"/>
                  <a:gd name="connsiteY6" fmla="*/ 1023145 h 4564856"/>
                  <a:gd name="connsiteX7" fmla="*/ 0 w 4467986"/>
                  <a:gd name="connsiteY7" fmla="*/ 0 h 4564856"/>
                  <a:gd name="connsiteX0" fmla="*/ 0 w 4467986"/>
                  <a:gd name="connsiteY0" fmla="*/ 0 h 4567262"/>
                  <a:gd name="connsiteX1" fmla="*/ 4467527 w 4467986"/>
                  <a:gd name="connsiteY1" fmla="*/ 1814537 h 4567262"/>
                  <a:gd name="connsiteX2" fmla="*/ 4467529 w 4467986"/>
                  <a:gd name="connsiteY2" fmla="*/ 2757512 h 4567262"/>
                  <a:gd name="connsiteX3" fmla="*/ 2685 w 4467986"/>
                  <a:gd name="connsiteY3" fmla="*/ 4567262 h 4567262"/>
                  <a:gd name="connsiteX4" fmla="*/ 2684 w 4467986"/>
                  <a:gd name="connsiteY4" fmla="*/ 3548087 h 4567262"/>
                  <a:gd name="connsiteX5" fmla="*/ 3266585 w 4467986"/>
                  <a:gd name="connsiteY5" fmla="*/ 2290788 h 4567262"/>
                  <a:gd name="connsiteX6" fmla="*/ 2533 w 4467986"/>
                  <a:gd name="connsiteY6" fmla="*/ 1025551 h 4567262"/>
                  <a:gd name="connsiteX7" fmla="*/ 0 w 4467986"/>
                  <a:gd name="connsiteY7" fmla="*/ 0 h 4567262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50493 h 4569668"/>
                  <a:gd name="connsiteX5" fmla="*/ 3264555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48111 h 4569668"/>
                  <a:gd name="connsiteX5" fmla="*/ 3264555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48111 h 4569668"/>
                  <a:gd name="connsiteX5" fmla="*/ 3257411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65956" h="4569668">
                    <a:moveTo>
                      <a:pt x="377" y="0"/>
                    </a:moveTo>
                    <a:lnTo>
                      <a:pt x="4465497" y="1816943"/>
                    </a:lnTo>
                    <a:cubicBezTo>
                      <a:pt x="4463910" y="2124918"/>
                      <a:pt x="4467086" y="2451943"/>
                      <a:pt x="4465499" y="2759918"/>
                    </a:cubicBezTo>
                    <a:lnTo>
                      <a:pt x="655" y="4569668"/>
                    </a:lnTo>
                    <a:cubicBezTo>
                      <a:pt x="-139" y="4230737"/>
                      <a:pt x="1448" y="3887042"/>
                      <a:pt x="654" y="3548111"/>
                    </a:cubicBezTo>
                    <a:lnTo>
                      <a:pt x="3257411" y="2293194"/>
                    </a:lnTo>
                    <a:lnTo>
                      <a:pt x="503" y="1027957"/>
                    </a:lnTo>
                    <a:cubicBezTo>
                      <a:pt x="-1186" y="686909"/>
                      <a:pt x="2066" y="341048"/>
                      <a:pt x="3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5305" y="912030"/>
            <a:ext cx="4473743" cy="996950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0"/>
          </p:nvPr>
        </p:nvSpPr>
        <p:spPr>
          <a:xfrm>
            <a:off x="495304" y="1982756"/>
            <a:ext cx="4473743" cy="467562"/>
          </a:xfr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en-US" sz="2000" b="0" kern="1200" spc="0" baseline="0" dirty="0" smtClean="0">
                <a:solidFill>
                  <a:schemeClr val="tx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1pPr>
            <a:lvl2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2pPr>
            <a:lvl3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3pPr>
            <a:lvl4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4pPr>
            <a:lvl5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2000" b="0" kern="1200" spc="0" baseline="0" dirty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458789" y="6535748"/>
            <a:ext cx="834548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1000" b="0" dirty="0">
                <a:solidFill>
                  <a:schemeClr val="tx1"/>
                </a:solidFill>
                <a:latin typeface="Arial" pitchFamily="34" charset="0"/>
              </a:rPr>
              <a:t>Copyright © </a:t>
            </a:r>
            <a:r>
              <a:rPr lang="en-US" sz="1000" b="0" dirty="0" smtClean="0">
                <a:solidFill>
                  <a:schemeClr val="tx1"/>
                </a:solidFill>
                <a:latin typeface="Arial" pitchFamily="34" charset="0"/>
              </a:rPr>
              <a:t>2014 </a:t>
            </a:r>
            <a:r>
              <a:rPr lang="en-US" sz="1000" b="0" dirty="0">
                <a:solidFill>
                  <a:schemeClr val="tx1"/>
                </a:solidFill>
                <a:latin typeface="Arial" pitchFamily="34" charset="0"/>
              </a:rPr>
              <a:t>Accenture All Rights Reserved. Accenture, its logo, and High Performance Delivered are trademarks of Accenture.</a:t>
            </a:r>
          </a:p>
        </p:txBody>
      </p:sp>
    </p:spTree>
    <p:extLst>
      <p:ext uri="{BB962C8B-B14F-4D97-AF65-F5344CB8AC3E}">
        <p14:creationId xmlns:p14="http://schemas.microsoft.com/office/powerpoint/2010/main" val="661660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wo Column Text slide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FE1AAC3-A965-44A3-AD06-EA035165D72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496889" y="1166781"/>
            <a:ext cx="4019550" cy="3960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/>
          </p:nvPr>
        </p:nvSpPr>
        <p:spPr>
          <a:xfrm>
            <a:off x="496803" y="1562789"/>
            <a:ext cx="4019550" cy="48269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6"/>
          </p:nvPr>
        </p:nvSpPr>
        <p:spPr>
          <a:xfrm>
            <a:off x="4627568" y="1166781"/>
            <a:ext cx="4021137" cy="3960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7"/>
          </p:nvPr>
        </p:nvSpPr>
        <p:spPr>
          <a:xfrm>
            <a:off x="4627568" y="1562789"/>
            <a:ext cx="4021137" cy="48269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2168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wo Column Text slide wit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FE1AAC3-A965-44A3-AD06-EA035165D72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496800" y="1166781"/>
            <a:ext cx="8151900" cy="3960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/>
          </p:nvPr>
        </p:nvSpPr>
        <p:spPr>
          <a:xfrm>
            <a:off x="496801" y="1562789"/>
            <a:ext cx="4019638" cy="48269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7"/>
          </p:nvPr>
        </p:nvSpPr>
        <p:spPr>
          <a:xfrm>
            <a:off x="4627568" y="1562789"/>
            <a:ext cx="4021137" cy="48269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798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FE1AAC3-A965-44A3-AD06-EA035165D72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96800" y="1169377"/>
            <a:ext cx="8151900" cy="52203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8037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wo Column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FE1AAC3-A965-44A3-AD06-EA035165D72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/>
          </p:nvPr>
        </p:nvSpPr>
        <p:spPr>
          <a:xfrm>
            <a:off x="496801" y="1168094"/>
            <a:ext cx="4019638" cy="522159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/>
          </p:nvPr>
        </p:nvSpPr>
        <p:spPr>
          <a:xfrm>
            <a:off x="4627563" y="1168094"/>
            <a:ext cx="4021138" cy="522159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5975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1AAC3-A965-44A3-AD06-EA035165D72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496800" y="1166781"/>
            <a:ext cx="8151900" cy="3960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7040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E1AAC3-A965-44A3-AD06-EA035165D72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7040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40360" y="6546849"/>
            <a:ext cx="508345" cy="152400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3FE1AAC3-A965-44A3-AD06-EA035165D72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96800" y="6546849"/>
            <a:ext cx="2895600" cy="157164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8085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vider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6893" y="1256061"/>
            <a:ext cx="8151811" cy="116149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40360" y="6546849"/>
            <a:ext cx="508345" cy="152400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FE1AAC3-A965-44A3-AD06-EA035165D72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96800" y="6546849"/>
            <a:ext cx="2895600" cy="157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803553"/>
            <a:ext cx="2857500" cy="45250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</a:lstStyle>
          <a:p>
            <a:pPr lvl="0"/>
            <a:r>
              <a:rPr lang="en-US" dirty="0" smtClean="0"/>
              <a:t>SECTION HEADER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2889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496800" y="1166781"/>
            <a:ext cx="8151900" cy="396548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496800" y="1563329"/>
            <a:ext cx="8151900" cy="4826359"/>
          </a:xfrm>
        </p:spPr>
        <p:txBody>
          <a:bodyPr/>
          <a:lstStyle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FE1AAC3-A965-44A3-AD06-EA035165D72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2688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vider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6888" y="1256061"/>
            <a:ext cx="8151812" cy="116149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40360" y="6546849"/>
            <a:ext cx="508345" cy="152400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FE1AAC3-A965-44A3-AD06-EA035165D72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96800" y="6546849"/>
            <a:ext cx="2895600" cy="157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803553"/>
            <a:ext cx="2857500" cy="45250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</a:lstStyle>
          <a:p>
            <a:pPr lvl="0"/>
            <a:r>
              <a:rPr lang="en-US" dirty="0" smtClean="0"/>
              <a:t>SECTION HEADER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04555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Divider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JBWServer\Shared\Clients\Presentations\Accenture\Lynette Oelschig - 12-4142 - Cloud ppt templates and style guide\Working Files\Final Images\Credentials_8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6889" y="770008"/>
            <a:ext cx="4019550" cy="116149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40360" y="6546849"/>
            <a:ext cx="508345" cy="152400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FE1AAC3-A965-44A3-AD06-EA035165D72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96800" y="6546849"/>
            <a:ext cx="2895600" cy="157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317500"/>
            <a:ext cx="2857500" cy="45250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</a:lstStyle>
          <a:p>
            <a:pPr lvl="0"/>
            <a:r>
              <a:rPr lang="en-US" dirty="0" smtClean="0"/>
              <a:t>SECTION HEADER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03161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Divider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\\JBWServer\Shared\Clients\Presentations\Accenture\Lynette Oelschig - 12-4142 - Cloud ppt templates and style guide\Working Files\Final Images\Stage 0_12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6889" y="770008"/>
            <a:ext cx="4019550" cy="116149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40360" y="6546849"/>
            <a:ext cx="508345" cy="152400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FE1AAC3-A965-44A3-AD06-EA035165D72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96800" y="6546849"/>
            <a:ext cx="2895600" cy="157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317500"/>
            <a:ext cx="2857500" cy="45250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</a:lstStyle>
          <a:p>
            <a:pPr lvl="0"/>
            <a:r>
              <a:rPr lang="en-US" dirty="0" smtClean="0"/>
              <a:t>SECTION HEADER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47122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Divider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\\JBWServer\Shared\Clients\Presentations\Accenture\Lynette Oelschig - 12-4142 - Cloud ppt templates and style guide\Working Files\Final Images\Stage 0_10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6889" y="770008"/>
            <a:ext cx="4019550" cy="116149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accent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40360" y="6546849"/>
            <a:ext cx="508345" cy="152400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3FE1AAC3-A965-44A3-AD06-EA035165D72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96800" y="6546849"/>
            <a:ext cx="2895600" cy="15716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317500"/>
            <a:ext cx="2857500" cy="452508"/>
          </a:xfr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2pPr marL="263525" indent="0">
              <a:buNone/>
              <a:defRPr/>
            </a:lvl2pPr>
          </a:lstStyle>
          <a:p>
            <a:pPr lvl="0"/>
            <a:r>
              <a:rPr lang="en-US" dirty="0" smtClean="0"/>
              <a:t>SECTION HEADER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4808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Divider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JBWServer\Shared\Clients\Presentations\Accenture\Lynette Oelschig - 12-4142 - Cloud ppt templates and style guide\Working Files\Final Images\shutterstock_5955640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6893" y="3915124"/>
            <a:ext cx="8151811" cy="116149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40360" y="6546849"/>
            <a:ext cx="508345" cy="152400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FE1AAC3-A965-44A3-AD06-EA035165D72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96800" y="6546849"/>
            <a:ext cx="2895600" cy="157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3462616"/>
            <a:ext cx="2857500" cy="45250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</a:lstStyle>
          <a:p>
            <a:pPr lvl="0"/>
            <a:r>
              <a:rPr lang="en-US" dirty="0" smtClean="0"/>
              <a:t>SECTION HEADER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85597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Divider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JBWServer\Shared\Clients\Presentations\Accenture\Lynette Oelschig - 12-4142 - Cloud ppt templates and style guide\Working Files\Final Images\99760752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1587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6893" y="770008"/>
            <a:ext cx="8151811" cy="116149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accent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40360" y="6546849"/>
            <a:ext cx="508345" cy="152400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FE1AAC3-A965-44A3-AD06-EA035165D72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96800" y="6546849"/>
            <a:ext cx="2895600" cy="157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317500"/>
            <a:ext cx="2857500" cy="452508"/>
          </a:xfr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2pPr marL="263525" indent="0">
              <a:buNone/>
              <a:defRPr/>
            </a:lvl2pPr>
          </a:lstStyle>
          <a:p>
            <a:pPr lvl="0"/>
            <a:r>
              <a:rPr lang="en-US" dirty="0" smtClean="0"/>
              <a:t>SECTION HEADER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38545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Divider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\\JBWServer\Shared\Clients\Presentations\Accenture\Lynette Oelschig - 12-4142 - Cloud ppt templates and style guide\Working Files\Final Images\127033920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6893" y="770008"/>
            <a:ext cx="8151811" cy="116149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accent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40360" y="6546849"/>
            <a:ext cx="508345" cy="152400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FE1AAC3-A965-44A3-AD06-EA035165D72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96800" y="6546849"/>
            <a:ext cx="2895600" cy="157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317500"/>
            <a:ext cx="2857500" cy="452508"/>
          </a:xfr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2pPr marL="263525" indent="0">
              <a:buNone/>
              <a:defRPr/>
            </a:lvl2pPr>
          </a:lstStyle>
          <a:p>
            <a:pPr lvl="0"/>
            <a:r>
              <a:rPr lang="en-US" dirty="0" smtClean="0"/>
              <a:t>SECTION HEADER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697551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0_Divider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JBWServer\Shared\Clients\Presentations\Accenture\Lynette Oelschig - 12-4142 - Cloud ppt templates and style guide\Working Files\Final Images\159002441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6893" y="1784892"/>
            <a:ext cx="8151811" cy="116149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accent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40360" y="6546849"/>
            <a:ext cx="508345" cy="152400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FE1AAC3-A965-44A3-AD06-EA035165D72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96800" y="6546849"/>
            <a:ext cx="2895600" cy="157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1332384"/>
            <a:ext cx="2857500" cy="452508"/>
          </a:xfr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2pPr marL="263525" indent="0">
              <a:buNone/>
              <a:defRPr/>
            </a:lvl2pPr>
          </a:lstStyle>
          <a:p>
            <a:pPr lvl="0"/>
            <a:r>
              <a:rPr lang="en-US" dirty="0" smtClean="0"/>
              <a:t>SECTION HEADER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59511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1_Divider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JBWServer\Shared\Clients\Presentations\Accenture\Lynette Oelschig - 12-4142 - Cloud ppt templates and style guide\Working Files\Final Images\155542779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6893" y="770008"/>
            <a:ext cx="8151811" cy="116149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accent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40360" y="6546849"/>
            <a:ext cx="508345" cy="152400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3FE1AAC3-A965-44A3-AD06-EA035165D72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96800" y="6546849"/>
            <a:ext cx="2895600" cy="15716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317500"/>
            <a:ext cx="2857500" cy="452508"/>
          </a:xfr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2pPr marL="263525" indent="0">
              <a:buNone/>
              <a:defRPr/>
            </a:lvl2pPr>
          </a:lstStyle>
          <a:p>
            <a:pPr lvl="0"/>
            <a:r>
              <a:rPr lang="en-US" dirty="0" smtClean="0"/>
              <a:t>SECTION HEADER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82419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Divider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JBWServer\Shared\Clients\Presentations\Accenture\Lynette Oelschig - 12-4142 - Cloud ppt templates and style guide\Working Files\Final Images\133694021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6889" y="1256061"/>
            <a:ext cx="4019550" cy="116149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40360" y="6546849"/>
            <a:ext cx="508345" cy="152400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FE1AAC3-A965-44A3-AD06-EA035165D72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96800" y="6546849"/>
            <a:ext cx="2895600" cy="157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803553"/>
            <a:ext cx="2857500" cy="45250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</a:lstStyle>
          <a:p>
            <a:pPr lvl="0"/>
            <a:r>
              <a:rPr lang="en-US" dirty="0" smtClean="0"/>
              <a:t>SECTION HEADER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71578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ver Slide_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JBWServer\Shared\Clients\Presentations\Accenture\Lynette Oelschig - 12-4142 - Cloud ppt templates and style guide\Working Files\Final Images\COLOURBOX1463173[1]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6889" y="1430886"/>
            <a:ext cx="5399086" cy="996950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0"/>
          </p:nvPr>
        </p:nvSpPr>
        <p:spPr>
          <a:xfrm>
            <a:off x="496888" y="2501613"/>
            <a:ext cx="5399086" cy="467562"/>
          </a:xfr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en-US" sz="2000" b="0" kern="1200" spc="0" baseline="0" dirty="0" smtClean="0">
                <a:solidFill>
                  <a:schemeClr val="tx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1pPr>
            <a:lvl2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2pPr>
            <a:lvl3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3pPr>
            <a:lvl4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4pPr>
            <a:lvl5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2000" b="0" kern="1200" spc="0" baseline="0" dirty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5633935" y="4057690"/>
            <a:ext cx="3074395" cy="2060440"/>
            <a:chOff x="5701703" y="682760"/>
            <a:chExt cx="3074395" cy="2060440"/>
          </a:xfrm>
        </p:grpSpPr>
        <p:sp>
          <p:nvSpPr>
            <p:cNvPr id="37" name="Freeform 36"/>
            <p:cNvSpPr/>
            <p:nvPr/>
          </p:nvSpPr>
          <p:spPr>
            <a:xfrm>
              <a:off x="6164291" y="682760"/>
              <a:ext cx="2013677" cy="2060440"/>
            </a:xfrm>
            <a:custGeom>
              <a:avLst/>
              <a:gdLst>
                <a:gd name="connsiteX0" fmla="*/ 0 w 4457700"/>
                <a:gd name="connsiteY0" fmla="*/ 0 h 4552950"/>
                <a:gd name="connsiteX1" fmla="*/ 4457700 w 4457700"/>
                <a:gd name="connsiteY1" fmla="*/ 1828800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24037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16893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62462"/>
                <a:gd name="connsiteY0" fmla="*/ 0 h 4552950"/>
                <a:gd name="connsiteX1" fmla="*/ 4462462 w 4462462"/>
                <a:gd name="connsiteY1" fmla="*/ 1819275 h 4552950"/>
                <a:gd name="connsiteX2" fmla="*/ 4457700 w 4462462"/>
                <a:gd name="connsiteY2" fmla="*/ 2743200 h 4552950"/>
                <a:gd name="connsiteX3" fmla="*/ 0 w 4462462"/>
                <a:gd name="connsiteY3" fmla="*/ 4552950 h 4552950"/>
                <a:gd name="connsiteX4" fmla="*/ 0 w 4462462"/>
                <a:gd name="connsiteY4" fmla="*/ 3543300 h 4552950"/>
                <a:gd name="connsiteX5" fmla="*/ 3282950 w 4462462"/>
                <a:gd name="connsiteY5" fmla="*/ 2286000 h 4552950"/>
                <a:gd name="connsiteX6" fmla="*/ 0 w 4462462"/>
                <a:gd name="connsiteY6" fmla="*/ 1016000 h 4552950"/>
                <a:gd name="connsiteX7" fmla="*/ 0 w 4462462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82950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75807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57713"/>
                <a:gd name="connsiteX1" fmla="*/ 4462462 w 4462921"/>
                <a:gd name="connsiteY1" fmla="*/ 1819275 h 4557713"/>
                <a:gd name="connsiteX2" fmla="*/ 4462463 w 4462921"/>
                <a:gd name="connsiteY2" fmla="*/ 2747962 h 4557713"/>
                <a:gd name="connsiteX3" fmla="*/ 2381 w 4462921"/>
                <a:gd name="connsiteY3" fmla="*/ 4557713 h 4557713"/>
                <a:gd name="connsiteX4" fmla="*/ 0 w 4462921"/>
                <a:gd name="connsiteY4" fmla="*/ 3543300 h 4557713"/>
                <a:gd name="connsiteX5" fmla="*/ 3275807 w 4462921"/>
                <a:gd name="connsiteY5" fmla="*/ 2286000 h 4557713"/>
                <a:gd name="connsiteX6" fmla="*/ 0 w 4462921"/>
                <a:gd name="connsiteY6" fmla="*/ 1016000 h 4557713"/>
                <a:gd name="connsiteX7" fmla="*/ 0 w 4462921"/>
                <a:gd name="connsiteY7" fmla="*/ 0 h 4557713"/>
                <a:gd name="connsiteX0" fmla="*/ 0 w 4462921"/>
                <a:gd name="connsiteY0" fmla="*/ 0 h 4562475"/>
                <a:gd name="connsiteX1" fmla="*/ 4462462 w 4462921"/>
                <a:gd name="connsiteY1" fmla="*/ 1819275 h 4562475"/>
                <a:gd name="connsiteX2" fmla="*/ 4462463 w 4462921"/>
                <a:gd name="connsiteY2" fmla="*/ 2747962 h 4562475"/>
                <a:gd name="connsiteX3" fmla="*/ 2381 w 4462921"/>
                <a:gd name="connsiteY3" fmla="*/ 4562475 h 4562475"/>
                <a:gd name="connsiteX4" fmla="*/ 0 w 4462921"/>
                <a:gd name="connsiteY4" fmla="*/ 3543300 h 4562475"/>
                <a:gd name="connsiteX5" fmla="*/ 3275807 w 4462921"/>
                <a:gd name="connsiteY5" fmla="*/ 2286000 h 4562475"/>
                <a:gd name="connsiteX6" fmla="*/ 0 w 4462921"/>
                <a:gd name="connsiteY6" fmla="*/ 1016000 h 4562475"/>
                <a:gd name="connsiteX7" fmla="*/ 0 w 4462921"/>
                <a:gd name="connsiteY7" fmla="*/ 0 h 4562475"/>
                <a:gd name="connsiteX0" fmla="*/ 2486 w 4465407"/>
                <a:gd name="connsiteY0" fmla="*/ 0 h 4564856"/>
                <a:gd name="connsiteX1" fmla="*/ 4464948 w 4465407"/>
                <a:gd name="connsiteY1" fmla="*/ 1819275 h 4564856"/>
                <a:gd name="connsiteX2" fmla="*/ 4464949 w 4465407"/>
                <a:gd name="connsiteY2" fmla="*/ 2747962 h 4564856"/>
                <a:gd name="connsiteX3" fmla="*/ 105 w 4465407"/>
                <a:gd name="connsiteY3" fmla="*/ 4564856 h 4564856"/>
                <a:gd name="connsiteX4" fmla="*/ 2486 w 4465407"/>
                <a:gd name="connsiteY4" fmla="*/ 3543300 h 4564856"/>
                <a:gd name="connsiteX5" fmla="*/ 3278293 w 4465407"/>
                <a:gd name="connsiteY5" fmla="*/ 2286000 h 4564856"/>
                <a:gd name="connsiteX6" fmla="*/ 2486 w 4465407"/>
                <a:gd name="connsiteY6" fmla="*/ 1016000 h 4564856"/>
                <a:gd name="connsiteX7" fmla="*/ 2486 w 4465407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47962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0343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5106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16000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9275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64129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5066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18079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7262"/>
                <a:gd name="connsiteX1" fmla="*/ 4467527 w 4467986"/>
                <a:gd name="connsiteY1" fmla="*/ 1814537 h 4567262"/>
                <a:gd name="connsiteX2" fmla="*/ 4467529 w 4467986"/>
                <a:gd name="connsiteY2" fmla="*/ 2757512 h 4567262"/>
                <a:gd name="connsiteX3" fmla="*/ 2685 w 4467986"/>
                <a:gd name="connsiteY3" fmla="*/ 4567262 h 4567262"/>
                <a:gd name="connsiteX4" fmla="*/ 2684 w 4467986"/>
                <a:gd name="connsiteY4" fmla="*/ 3548087 h 4567262"/>
                <a:gd name="connsiteX5" fmla="*/ 3266585 w 4467986"/>
                <a:gd name="connsiteY5" fmla="*/ 2290788 h 4567262"/>
                <a:gd name="connsiteX6" fmla="*/ 2533 w 4467986"/>
                <a:gd name="connsiteY6" fmla="*/ 1025551 h 4567262"/>
                <a:gd name="connsiteX7" fmla="*/ 0 w 4467986"/>
                <a:gd name="connsiteY7" fmla="*/ 0 h 4567262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50493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57411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5956" h="4569668">
                  <a:moveTo>
                    <a:pt x="377" y="0"/>
                  </a:moveTo>
                  <a:lnTo>
                    <a:pt x="4465497" y="1816943"/>
                  </a:lnTo>
                  <a:cubicBezTo>
                    <a:pt x="4463910" y="2124918"/>
                    <a:pt x="4467086" y="2451943"/>
                    <a:pt x="4465499" y="2759918"/>
                  </a:cubicBezTo>
                  <a:lnTo>
                    <a:pt x="655" y="4569668"/>
                  </a:lnTo>
                  <a:cubicBezTo>
                    <a:pt x="-139" y="4230737"/>
                    <a:pt x="1448" y="3887042"/>
                    <a:pt x="654" y="3548111"/>
                  </a:cubicBezTo>
                  <a:lnTo>
                    <a:pt x="3257411" y="2293194"/>
                  </a:lnTo>
                  <a:lnTo>
                    <a:pt x="503" y="1027957"/>
                  </a:lnTo>
                  <a:cubicBezTo>
                    <a:pt x="-1186" y="686909"/>
                    <a:pt x="2066" y="341048"/>
                    <a:pt x="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rgbClr val="FFFFFF"/>
                </a:solidFill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1703" y="1523009"/>
              <a:ext cx="3074395" cy="252000"/>
            </a:xfrm>
            <a:prstGeom prst="rect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>
            <a:off x="494508" y="311737"/>
            <a:ext cx="2183719" cy="635721"/>
            <a:chOff x="448031" y="5788818"/>
            <a:chExt cx="2183719" cy="635721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031" y="6039743"/>
              <a:ext cx="2183719" cy="384796"/>
            </a:xfrm>
            <a:prstGeom prst="rect">
              <a:avLst/>
            </a:prstGeom>
          </p:spPr>
        </p:pic>
        <p:sp>
          <p:nvSpPr>
            <p:cNvPr id="41" name="Freeform 40"/>
            <p:cNvSpPr/>
            <p:nvPr/>
          </p:nvSpPr>
          <p:spPr>
            <a:xfrm>
              <a:off x="1730496" y="5788818"/>
              <a:ext cx="210221" cy="215102"/>
            </a:xfrm>
            <a:custGeom>
              <a:avLst/>
              <a:gdLst>
                <a:gd name="connsiteX0" fmla="*/ 0 w 4457700"/>
                <a:gd name="connsiteY0" fmla="*/ 0 h 4552950"/>
                <a:gd name="connsiteX1" fmla="*/ 4457700 w 4457700"/>
                <a:gd name="connsiteY1" fmla="*/ 1828800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24037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16893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62462"/>
                <a:gd name="connsiteY0" fmla="*/ 0 h 4552950"/>
                <a:gd name="connsiteX1" fmla="*/ 4462462 w 4462462"/>
                <a:gd name="connsiteY1" fmla="*/ 1819275 h 4552950"/>
                <a:gd name="connsiteX2" fmla="*/ 4457700 w 4462462"/>
                <a:gd name="connsiteY2" fmla="*/ 2743200 h 4552950"/>
                <a:gd name="connsiteX3" fmla="*/ 0 w 4462462"/>
                <a:gd name="connsiteY3" fmla="*/ 4552950 h 4552950"/>
                <a:gd name="connsiteX4" fmla="*/ 0 w 4462462"/>
                <a:gd name="connsiteY4" fmla="*/ 3543300 h 4552950"/>
                <a:gd name="connsiteX5" fmla="*/ 3282950 w 4462462"/>
                <a:gd name="connsiteY5" fmla="*/ 2286000 h 4552950"/>
                <a:gd name="connsiteX6" fmla="*/ 0 w 4462462"/>
                <a:gd name="connsiteY6" fmla="*/ 1016000 h 4552950"/>
                <a:gd name="connsiteX7" fmla="*/ 0 w 4462462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82950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75807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57713"/>
                <a:gd name="connsiteX1" fmla="*/ 4462462 w 4462921"/>
                <a:gd name="connsiteY1" fmla="*/ 1819275 h 4557713"/>
                <a:gd name="connsiteX2" fmla="*/ 4462463 w 4462921"/>
                <a:gd name="connsiteY2" fmla="*/ 2747962 h 4557713"/>
                <a:gd name="connsiteX3" fmla="*/ 2381 w 4462921"/>
                <a:gd name="connsiteY3" fmla="*/ 4557713 h 4557713"/>
                <a:gd name="connsiteX4" fmla="*/ 0 w 4462921"/>
                <a:gd name="connsiteY4" fmla="*/ 3543300 h 4557713"/>
                <a:gd name="connsiteX5" fmla="*/ 3275807 w 4462921"/>
                <a:gd name="connsiteY5" fmla="*/ 2286000 h 4557713"/>
                <a:gd name="connsiteX6" fmla="*/ 0 w 4462921"/>
                <a:gd name="connsiteY6" fmla="*/ 1016000 h 4557713"/>
                <a:gd name="connsiteX7" fmla="*/ 0 w 4462921"/>
                <a:gd name="connsiteY7" fmla="*/ 0 h 4557713"/>
                <a:gd name="connsiteX0" fmla="*/ 0 w 4462921"/>
                <a:gd name="connsiteY0" fmla="*/ 0 h 4562475"/>
                <a:gd name="connsiteX1" fmla="*/ 4462462 w 4462921"/>
                <a:gd name="connsiteY1" fmla="*/ 1819275 h 4562475"/>
                <a:gd name="connsiteX2" fmla="*/ 4462463 w 4462921"/>
                <a:gd name="connsiteY2" fmla="*/ 2747962 h 4562475"/>
                <a:gd name="connsiteX3" fmla="*/ 2381 w 4462921"/>
                <a:gd name="connsiteY3" fmla="*/ 4562475 h 4562475"/>
                <a:gd name="connsiteX4" fmla="*/ 0 w 4462921"/>
                <a:gd name="connsiteY4" fmla="*/ 3543300 h 4562475"/>
                <a:gd name="connsiteX5" fmla="*/ 3275807 w 4462921"/>
                <a:gd name="connsiteY5" fmla="*/ 2286000 h 4562475"/>
                <a:gd name="connsiteX6" fmla="*/ 0 w 4462921"/>
                <a:gd name="connsiteY6" fmla="*/ 1016000 h 4562475"/>
                <a:gd name="connsiteX7" fmla="*/ 0 w 4462921"/>
                <a:gd name="connsiteY7" fmla="*/ 0 h 4562475"/>
                <a:gd name="connsiteX0" fmla="*/ 2486 w 4465407"/>
                <a:gd name="connsiteY0" fmla="*/ 0 h 4564856"/>
                <a:gd name="connsiteX1" fmla="*/ 4464948 w 4465407"/>
                <a:gd name="connsiteY1" fmla="*/ 1819275 h 4564856"/>
                <a:gd name="connsiteX2" fmla="*/ 4464949 w 4465407"/>
                <a:gd name="connsiteY2" fmla="*/ 2747962 h 4564856"/>
                <a:gd name="connsiteX3" fmla="*/ 105 w 4465407"/>
                <a:gd name="connsiteY3" fmla="*/ 4564856 h 4564856"/>
                <a:gd name="connsiteX4" fmla="*/ 2486 w 4465407"/>
                <a:gd name="connsiteY4" fmla="*/ 3543300 h 4564856"/>
                <a:gd name="connsiteX5" fmla="*/ 3278293 w 4465407"/>
                <a:gd name="connsiteY5" fmla="*/ 2286000 h 4564856"/>
                <a:gd name="connsiteX6" fmla="*/ 2486 w 4465407"/>
                <a:gd name="connsiteY6" fmla="*/ 1016000 h 4564856"/>
                <a:gd name="connsiteX7" fmla="*/ 2486 w 4465407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47962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0343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5106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16000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9275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64129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5066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18079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7262"/>
                <a:gd name="connsiteX1" fmla="*/ 4467527 w 4467986"/>
                <a:gd name="connsiteY1" fmla="*/ 1814537 h 4567262"/>
                <a:gd name="connsiteX2" fmla="*/ 4467529 w 4467986"/>
                <a:gd name="connsiteY2" fmla="*/ 2757512 h 4567262"/>
                <a:gd name="connsiteX3" fmla="*/ 2685 w 4467986"/>
                <a:gd name="connsiteY3" fmla="*/ 4567262 h 4567262"/>
                <a:gd name="connsiteX4" fmla="*/ 2684 w 4467986"/>
                <a:gd name="connsiteY4" fmla="*/ 3548087 h 4567262"/>
                <a:gd name="connsiteX5" fmla="*/ 3266585 w 4467986"/>
                <a:gd name="connsiteY5" fmla="*/ 2290788 h 4567262"/>
                <a:gd name="connsiteX6" fmla="*/ 2533 w 4467986"/>
                <a:gd name="connsiteY6" fmla="*/ 1025551 h 4567262"/>
                <a:gd name="connsiteX7" fmla="*/ 0 w 4467986"/>
                <a:gd name="connsiteY7" fmla="*/ 0 h 4567262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50493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57411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5956" h="4569668">
                  <a:moveTo>
                    <a:pt x="377" y="0"/>
                  </a:moveTo>
                  <a:lnTo>
                    <a:pt x="4465497" y="1816943"/>
                  </a:lnTo>
                  <a:cubicBezTo>
                    <a:pt x="4463910" y="2124918"/>
                    <a:pt x="4467086" y="2451943"/>
                    <a:pt x="4465499" y="2759918"/>
                  </a:cubicBezTo>
                  <a:lnTo>
                    <a:pt x="655" y="4569668"/>
                  </a:lnTo>
                  <a:cubicBezTo>
                    <a:pt x="-139" y="4230737"/>
                    <a:pt x="1448" y="3887042"/>
                    <a:pt x="654" y="3548111"/>
                  </a:cubicBezTo>
                  <a:lnTo>
                    <a:pt x="3257411" y="2293194"/>
                  </a:lnTo>
                  <a:lnTo>
                    <a:pt x="503" y="1027957"/>
                  </a:lnTo>
                  <a:cubicBezTo>
                    <a:pt x="-1186" y="686909"/>
                    <a:pt x="2066" y="341048"/>
                    <a:pt x="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rgbClr val="FFFFFF"/>
                </a:solidFill>
              </a:endParaRPr>
            </a:p>
          </p:txBody>
        </p:sp>
      </p:grpSp>
      <p:cxnSp>
        <p:nvCxnSpPr>
          <p:cNvPr id="42" name="Straight Connector 41"/>
          <p:cNvCxnSpPr>
            <a:cxnSpLocks noChangeShapeType="1"/>
          </p:cNvCxnSpPr>
          <p:nvPr/>
        </p:nvCxnSpPr>
        <p:spPr bwMode="auto">
          <a:xfrm>
            <a:off x="496888" y="1102300"/>
            <a:ext cx="86471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289" y="799865"/>
            <a:ext cx="2528887" cy="17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29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2_Divider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\\JBWServer\Shared\Clients\Presentations\Accenture\Lynette Oelschig - 12-4142 - Cloud ppt templates and style guide\Working Files\Final Images\93484280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6889" y="1256061"/>
            <a:ext cx="4019550" cy="116149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accent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40360" y="6546849"/>
            <a:ext cx="508345" cy="152400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FE1AAC3-A965-44A3-AD06-EA035165D72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96800" y="6546849"/>
            <a:ext cx="2895600" cy="157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803553"/>
            <a:ext cx="2857500" cy="452508"/>
          </a:xfr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2pPr marL="263525" indent="0">
              <a:buNone/>
              <a:defRPr/>
            </a:lvl2pPr>
          </a:lstStyle>
          <a:p>
            <a:pPr lvl="0"/>
            <a:r>
              <a:rPr lang="en-US" dirty="0" smtClean="0"/>
              <a:t>SECTION HEADER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30986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3_Divider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\\JBWServer\Shared\Clients\Presentations\Accenture\Lynette Oelschig - 12-4142 - Cloud ppt templates and style guide\Working Files\Final Images\106586887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6889" y="1256061"/>
            <a:ext cx="4019550" cy="116149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accent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40360" y="6546849"/>
            <a:ext cx="508345" cy="152400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3FE1AAC3-A965-44A3-AD06-EA035165D72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96800" y="6546849"/>
            <a:ext cx="2895600" cy="15716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803553"/>
            <a:ext cx="2857500" cy="452508"/>
          </a:xfr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2pPr marL="263525" indent="0">
              <a:buNone/>
              <a:defRPr/>
            </a:lvl2pPr>
          </a:lstStyle>
          <a:p>
            <a:pPr lvl="0"/>
            <a:r>
              <a:rPr lang="en-US" dirty="0" smtClean="0"/>
              <a:t>SECTION HEADER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974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4_Divider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58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6889" y="1256061"/>
            <a:ext cx="4019550" cy="116149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40360" y="6546849"/>
            <a:ext cx="508345" cy="152400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FE1AAC3-A965-44A3-AD06-EA035165D72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96800" y="6546849"/>
            <a:ext cx="2895600" cy="157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803553"/>
            <a:ext cx="2857500" cy="45250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</a:lstStyle>
          <a:p>
            <a:pPr lvl="0"/>
            <a:r>
              <a:rPr lang="en-US" dirty="0" smtClean="0"/>
              <a:t>SECTION HEADER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30617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5_Divider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\\JBWServer\Shared\Clients\Presentations\Accenture\Lynette Oelschig - 12-4142 - Cloud ppt templates and style guide\Working Files\Final Images\Stage 0_1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6889" y="1256061"/>
            <a:ext cx="4019550" cy="116149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accent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40360" y="6546849"/>
            <a:ext cx="508345" cy="152400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FE1AAC3-A965-44A3-AD06-EA035165D72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96800" y="6546849"/>
            <a:ext cx="2895600" cy="157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803553"/>
            <a:ext cx="2857500" cy="452508"/>
          </a:xfr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2pPr marL="263525" indent="0">
              <a:buNone/>
              <a:defRPr/>
            </a:lvl2pPr>
          </a:lstStyle>
          <a:p>
            <a:pPr lvl="0"/>
            <a:r>
              <a:rPr lang="en-US" dirty="0" smtClean="0"/>
              <a:t>SECTION HEADER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89050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Divider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JBWServer\Shared\Clients\Presentations\Accenture\Lynette Oelschig - 12-4142 - Cloud ppt templates and style guide\Working Files\Final Images\iStock_000004081765Medium[1]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6889" y="4284733"/>
            <a:ext cx="4019550" cy="116149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40360" y="6546849"/>
            <a:ext cx="508345" cy="152400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FE1AAC3-A965-44A3-AD06-EA035165D72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96800" y="6546849"/>
            <a:ext cx="2895600" cy="157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3832225"/>
            <a:ext cx="2857500" cy="45250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</a:lstStyle>
          <a:p>
            <a:pPr lvl="0"/>
            <a:r>
              <a:rPr lang="en-US" dirty="0" smtClean="0"/>
              <a:t>SECTION HEADER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8085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6_Divider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\\JBWServer\Shared\Clients\Presentations\Accenture\Lynette Oelschig - 12-4142 - Cloud ppt templates and style guide\Working Files\Final Images\shutterstock_99079640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6889" y="4284733"/>
            <a:ext cx="4019550" cy="116149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40360" y="6546849"/>
            <a:ext cx="508345" cy="152400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FE1AAC3-A965-44A3-AD06-EA035165D72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96800" y="6546849"/>
            <a:ext cx="2895600" cy="157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3832225"/>
            <a:ext cx="2857500" cy="45250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</a:lstStyle>
          <a:p>
            <a:pPr lvl="0"/>
            <a:r>
              <a:rPr lang="en-US" dirty="0" smtClean="0"/>
              <a:t>SECTION HEADER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70920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7_Divider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JBWServer\Shared\Clients\Presentations\Accenture\Lynette Oelschig - 12-4142 - Cloud ppt templates and style guide\Working Files\Final Images\iStock_000020161944Large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auto">
          <a:xfrm flipH="1"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6893" y="1717746"/>
            <a:ext cx="8151811" cy="116149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accent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40360" y="6546849"/>
            <a:ext cx="508345" cy="152400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FE1AAC3-A965-44A3-AD06-EA035165D72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96800" y="6546849"/>
            <a:ext cx="2895600" cy="157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1265238"/>
            <a:ext cx="2857500" cy="452508"/>
          </a:xfr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2pPr marL="263525" indent="0">
              <a:buNone/>
              <a:defRPr/>
            </a:lvl2pPr>
          </a:lstStyle>
          <a:p>
            <a:pPr lvl="0"/>
            <a:r>
              <a:rPr lang="en-US" dirty="0" smtClean="0"/>
              <a:t>SECTION HEADER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14273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8_Divider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\\JBWServer\Shared\Clients\Presentations\Accenture\Lynette Oelschig - 12-4142 - Cloud ppt templates and style guide\Working Files\Final Images\97242474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6888" y="1370729"/>
            <a:ext cx="5399088" cy="116149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accent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40360" y="6546849"/>
            <a:ext cx="508345" cy="152400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FE1AAC3-A965-44A3-AD06-EA035165D72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96800" y="6546849"/>
            <a:ext cx="2895600" cy="157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918221"/>
            <a:ext cx="2857500" cy="452508"/>
          </a:xfr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2pPr marL="263525" indent="0">
              <a:buNone/>
              <a:defRPr/>
            </a:lvl2pPr>
          </a:lstStyle>
          <a:p>
            <a:pPr lvl="0"/>
            <a:r>
              <a:rPr lang="en-US" dirty="0" smtClean="0"/>
              <a:t>SECTION HEADER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09761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9_Divider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\\JBWServer\Shared\Clients\Presentations\Accenture\Lynette Oelschig - 12-4142 - Cloud ppt templates and style guide\Working Files\Final Images\158956189PS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6893" y="5453718"/>
            <a:ext cx="8151811" cy="756801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40360" y="6546849"/>
            <a:ext cx="508345" cy="152400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FE1AAC3-A965-44A3-AD06-EA035165D72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96800" y="6546849"/>
            <a:ext cx="2895600" cy="157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5174620"/>
            <a:ext cx="2857500" cy="45250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</a:lstStyle>
          <a:p>
            <a:pPr lvl="0"/>
            <a:r>
              <a:rPr lang="en-US" dirty="0" smtClean="0"/>
              <a:t>SECTION HEADER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53798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0_Divider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\\JBWServer\Shared\Clients\Presentations\Accenture\Lynette Oelschig - 12-4142 - Cloud ppt templates and style guide\Working Files\Final Images\COE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6889" y="1235673"/>
            <a:ext cx="4019550" cy="1495805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accent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40360" y="6546849"/>
            <a:ext cx="508345" cy="152400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3FE1AAC3-A965-44A3-AD06-EA035165D72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96800" y="6546849"/>
            <a:ext cx="2895600" cy="15716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488934"/>
            <a:ext cx="2857500" cy="452508"/>
          </a:xfr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2pPr marL="263525" indent="0">
              <a:buNone/>
              <a:defRPr/>
            </a:lvl2pPr>
          </a:lstStyle>
          <a:p>
            <a:pPr lvl="0"/>
            <a:r>
              <a:rPr lang="en-US" dirty="0" smtClean="0"/>
              <a:t>SECTION HEADER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1673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2_Cover Slide_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\\JBWServer\Shared\Clients\Presentations\Accenture\Lynette Oelschig - 12-4142 - Cloud ppt templates and style guide\Working Files\Final Images\shutterstock_5955640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/>
          <p:cNvGrpSpPr/>
          <p:nvPr/>
        </p:nvGrpSpPr>
        <p:grpSpPr>
          <a:xfrm>
            <a:off x="5633935" y="3420466"/>
            <a:ext cx="3074395" cy="2060440"/>
            <a:chOff x="5701703" y="682760"/>
            <a:chExt cx="3074395" cy="2060440"/>
          </a:xfrm>
        </p:grpSpPr>
        <p:sp>
          <p:nvSpPr>
            <p:cNvPr id="32" name="Freeform 31"/>
            <p:cNvSpPr/>
            <p:nvPr/>
          </p:nvSpPr>
          <p:spPr>
            <a:xfrm>
              <a:off x="6164291" y="682760"/>
              <a:ext cx="2013677" cy="2060440"/>
            </a:xfrm>
            <a:custGeom>
              <a:avLst/>
              <a:gdLst>
                <a:gd name="connsiteX0" fmla="*/ 0 w 4457700"/>
                <a:gd name="connsiteY0" fmla="*/ 0 h 4552950"/>
                <a:gd name="connsiteX1" fmla="*/ 4457700 w 4457700"/>
                <a:gd name="connsiteY1" fmla="*/ 1828800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24037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16893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62462"/>
                <a:gd name="connsiteY0" fmla="*/ 0 h 4552950"/>
                <a:gd name="connsiteX1" fmla="*/ 4462462 w 4462462"/>
                <a:gd name="connsiteY1" fmla="*/ 1819275 h 4552950"/>
                <a:gd name="connsiteX2" fmla="*/ 4457700 w 4462462"/>
                <a:gd name="connsiteY2" fmla="*/ 2743200 h 4552950"/>
                <a:gd name="connsiteX3" fmla="*/ 0 w 4462462"/>
                <a:gd name="connsiteY3" fmla="*/ 4552950 h 4552950"/>
                <a:gd name="connsiteX4" fmla="*/ 0 w 4462462"/>
                <a:gd name="connsiteY4" fmla="*/ 3543300 h 4552950"/>
                <a:gd name="connsiteX5" fmla="*/ 3282950 w 4462462"/>
                <a:gd name="connsiteY5" fmla="*/ 2286000 h 4552950"/>
                <a:gd name="connsiteX6" fmla="*/ 0 w 4462462"/>
                <a:gd name="connsiteY6" fmla="*/ 1016000 h 4552950"/>
                <a:gd name="connsiteX7" fmla="*/ 0 w 4462462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82950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75807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57713"/>
                <a:gd name="connsiteX1" fmla="*/ 4462462 w 4462921"/>
                <a:gd name="connsiteY1" fmla="*/ 1819275 h 4557713"/>
                <a:gd name="connsiteX2" fmla="*/ 4462463 w 4462921"/>
                <a:gd name="connsiteY2" fmla="*/ 2747962 h 4557713"/>
                <a:gd name="connsiteX3" fmla="*/ 2381 w 4462921"/>
                <a:gd name="connsiteY3" fmla="*/ 4557713 h 4557713"/>
                <a:gd name="connsiteX4" fmla="*/ 0 w 4462921"/>
                <a:gd name="connsiteY4" fmla="*/ 3543300 h 4557713"/>
                <a:gd name="connsiteX5" fmla="*/ 3275807 w 4462921"/>
                <a:gd name="connsiteY5" fmla="*/ 2286000 h 4557713"/>
                <a:gd name="connsiteX6" fmla="*/ 0 w 4462921"/>
                <a:gd name="connsiteY6" fmla="*/ 1016000 h 4557713"/>
                <a:gd name="connsiteX7" fmla="*/ 0 w 4462921"/>
                <a:gd name="connsiteY7" fmla="*/ 0 h 4557713"/>
                <a:gd name="connsiteX0" fmla="*/ 0 w 4462921"/>
                <a:gd name="connsiteY0" fmla="*/ 0 h 4562475"/>
                <a:gd name="connsiteX1" fmla="*/ 4462462 w 4462921"/>
                <a:gd name="connsiteY1" fmla="*/ 1819275 h 4562475"/>
                <a:gd name="connsiteX2" fmla="*/ 4462463 w 4462921"/>
                <a:gd name="connsiteY2" fmla="*/ 2747962 h 4562475"/>
                <a:gd name="connsiteX3" fmla="*/ 2381 w 4462921"/>
                <a:gd name="connsiteY3" fmla="*/ 4562475 h 4562475"/>
                <a:gd name="connsiteX4" fmla="*/ 0 w 4462921"/>
                <a:gd name="connsiteY4" fmla="*/ 3543300 h 4562475"/>
                <a:gd name="connsiteX5" fmla="*/ 3275807 w 4462921"/>
                <a:gd name="connsiteY5" fmla="*/ 2286000 h 4562475"/>
                <a:gd name="connsiteX6" fmla="*/ 0 w 4462921"/>
                <a:gd name="connsiteY6" fmla="*/ 1016000 h 4562475"/>
                <a:gd name="connsiteX7" fmla="*/ 0 w 4462921"/>
                <a:gd name="connsiteY7" fmla="*/ 0 h 4562475"/>
                <a:gd name="connsiteX0" fmla="*/ 2486 w 4465407"/>
                <a:gd name="connsiteY0" fmla="*/ 0 h 4564856"/>
                <a:gd name="connsiteX1" fmla="*/ 4464948 w 4465407"/>
                <a:gd name="connsiteY1" fmla="*/ 1819275 h 4564856"/>
                <a:gd name="connsiteX2" fmla="*/ 4464949 w 4465407"/>
                <a:gd name="connsiteY2" fmla="*/ 2747962 h 4564856"/>
                <a:gd name="connsiteX3" fmla="*/ 105 w 4465407"/>
                <a:gd name="connsiteY3" fmla="*/ 4564856 h 4564856"/>
                <a:gd name="connsiteX4" fmla="*/ 2486 w 4465407"/>
                <a:gd name="connsiteY4" fmla="*/ 3543300 h 4564856"/>
                <a:gd name="connsiteX5" fmla="*/ 3278293 w 4465407"/>
                <a:gd name="connsiteY5" fmla="*/ 2286000 h 4564856"/>
                <a:gd name="connsiteX6" fmla="*/ 2486 w 4465407"/>
                <a:gd name="connsiteY6" fmla="*/ 1016000 h 4564856"/>
                <a:gd name="connsiteX7" fmla="*/ 2486 w 4465407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47962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0343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5106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16000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9275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64129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5066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18079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7262"/>
                <a:gd name="connsiteX1" fmla="*/ 4467527 w 4467986"/>
                <a:gd name="connsiteY1" fmla="*/ 1814537 h 4567262"/>
                <a:gd name="connsiteX2" fmla="*/ 4467529 w 4467986"/>
                <a:gd name="connsiteY2" fmla="*/ 2757512 h 4567262"/>
                <a:gd name="connsiteX3" fmla="*/ 2685 w 4467986"/>
                <a:gd name="connsiteY3" fmla="*/ 4567262 h 4567262"/>
                <a:gd name="connsiteX4" fmla="*/ 2684 w 4467986"/>
                <a:gd name="connsiteY4" fmla="*/ 3548087 h 4567262"/>
                <a:gd name="connsiteX5" fmla="*/ 3266585 w 4467986"/>
                <a:gd name="connsiteY5" fmla="*/ 2290788 h 4567262"/>
                <a:gd name="connsiteX6" fmla="*/ 2533 w 4467986"/>
                <a:gd name="connsiteY6" fmla="*/ 1025551 h 4567262"/>
                <a:gd name="connsiteX7" fmla="*/ 0 w 4467986"/>
                <a:gd name="connsiteY7" fmla="*/ 0 h 4567262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50493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57411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5956" h="4569668">
                  <a:moveTo>
                    <a:pt x="377" y="0"/>
                  </a:moveTo>
                  <a:lnTo>
                    <a:pt x="4465497" y="1816943"/>
                  </a:lnTo>
                  <a:cubicBezTo>
                    <a:pt x="4463910" y="2124918"/>
                    <a:pt x="4467086" y="2451943"/>
                    <a:pt x="4465499" y="2759918"/>
                  </a:cubicBezTo>
                  <a:lnTo>
                    <a:pt x="655" y="4569668"/>
                  </a:lnTo>
                  <a:cubicBezTo>
                    <a:pt x="-139" y="4230737"/>
                    <a:pt x="1448" y="3887042"/>
                    <a:pt x="654" y="3548111"/>
                  </a:cubicBezTo>
                  <a:lnTo>
                    <a:pt x="3257411" y="2293194"/>
                  </a:lnTo>
                  <a:lnTo>
                    <a:pt x="503" y="1027957"/>
                  </a:lnTo>
                  <a:cubicBezTo>
                    <a:pt x="-1186" y="686909"/>
                    <a:pt x="2066" y="341048"/>
                    <a:pt x="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rgbClr val="FFFFFF"/>
                </a:solidFill>
              </a:endParaRP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1703" y="1523009"/>
              <a:ext cx="3074395" cy="252000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494508" y="311737"/>
            <a:ext cx="2183719" cy="635721"/>
            <a:chOff x="448031" y="5788818"/>
            <a:chExt cx="2183719" cy="635721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031" y="6039743"/>
              <a:ext cx="2183719" cy="384796"/>
            </a:xfrm>
            <a:prstGeom prst="rect">
              <a:avLst/>
            </a:prstGeom>
          </p:spPr>
        </p:pic>
        <p:sp>
          <p:nvSpPr>
            <p:cNvPr id="31" name="Freeform 30"/>
            <p:cNvSpPr/>
            <p:nvPr/>
          </p:nvSpPr>
          <p:spPr>
            <a:xfrm>
              <a:off x="1730496" y="5788818"/>
              <a:ext cx="210221" cy="215102"/>
            </a:xfrm>
            <a:custGeom>
              <a:avLst/>
              <a:gdLst>
                <a:gd name="connsiteX0" fmla="*/ 0 w 4457700"/>
                <a:gd name="connsiteY0" fmla="*/ 0 h 4552950"/>
                <a:gd name="connsiteX1" fmla="*/ 4457700 w 4457700"/>
                <a:gd name="connsiteY1" fmla="*/ 1828800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24037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16893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62462"/>
                <a:gd name="connsiteY0" fmla="*/ 0 h 4552950"/>
                <a:gd name="connsiteX1" fmla="*/ 4462462 w 4462462"/>
                <a:gd name="connsiteY1" fmla="*/ 1819275 h 4552950"/>
                <a:gd name="connsiteX2" fmla="*/ 4457700 w 4462462"/>
                <a:gd name="connsiteY2" fmla="*/ 2743200 h 4552950"/>
                <a:gd name="connsiteX3" fmla="*/ 0 w 4462462"/>
                <a:gd name="connsiteY3" fmla="*/ 4552950 h 4552950"/>
                <a:gd name="connsiteX4" fmla="*/ 0 w 4462462"/>
                <a:gd name="connsiteY4" fmla="*/ 3543300 h 4552950"/>
                <a:gd name="connsiteX5" fmla="*/ 3282950 w 4462462"/>
                <a:gd name="connsiteY5" fmla="*/ 2286000 h 4552950"/>
                <a:gd name="connsiteX6" fmla="*/ 0 w 4462462"/>
                <a:gd name="connsiteY6" fmla="*/ 1016000 h 4552950"/>
                <a:gd name="connsiteX7" fmla="*/ 0 w 4462462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82950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75807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57713"/>
                <a:gd name="connsiteX1" fmla="*/ 4462462 w 4462921"/>
                <a:gd name="connsiteY1" fmla="*/ 1819275 h 4557713"/>
                <a:gd name="connsiteX2" fmla="*/ 4462463 w 4462921"/>
                <a:gd name="connsiteY2" fmla="*/ 2747962 h 4557713"/>
                <a:gd name="connsiteX3" fmla="*/ 2381 w 4462921"/>
                <a:gd name="connsiteY3" fmla="*/ 4557713 h 4557713"/>
                <a:gd name="connsiteX4" fmla="*/ 0 w 4462921"/>
                <a:gd name="connsiteY4" fmla="*/ 3543300 h 4557713"/>
                <a:gd name="connsiteX5" fmla="*/ 3275807 w 4462921"/>
                <a:gd name="connsiteY5" fmla="*/ 2286000 h 4557713"/>
                <a:gd name="connsiteX6" fmla="*/ 0 w 4462921"/>
                <a:gd name="connsiteY6" fmla="*/ 1016000 h 4557713"/>
                <a:gd name="connsiteX7" fmla="*/ 0 w 4462921"/>
                <a:gd name="connsiteY7" fmla="*/ 0 h 4557713"/>
                <a:gd name="connsiteX0" fmla="*/ 0 w 4462921"/>
                <a:gd name="connsiteY0" fmla="*/ 0 h 4562475"/>
                <a:gd name="connsiteX1" fmla="*/ 4462462 w 4462921"/>
                <a:gd name="connsiteY1" fmla="*/ 1819275 h 4562475"/>
                <a:gd name="connsiteX2" fmla="*/ 4462463 w 4462921"/>
                <a:gd name="connsiteY2" fmla="*/ 2747962 h 4562475"/>
                <a:gd name="connsiteX3" fmla="*/ 2381 w 4462921"/>
                <a:gd name="connsiteY3" fmla="*/ 4562475 h 4562475"/>
                <a:gd name="connsiteX4" fmla="*/ 0 w 4462921"/>
                <a:gd name="connsiteY4" fmla="*/ 3543300 h 4562475"/>
                <a:gd name="connsiteX5" fmla="*/ 3275807 w 4462921"/>
                <a:gd name="connsiteY5" fmla="*/ 2286000 h 4562475"/>
                <a:gd name="connsiteX6" fmla="*/ 0 w 4462921"/>
                <a:gd name="connsiteY6" fmla="*/ 1016000 h 4562475"/>
                <a:gd name="connsiteX7" fmla="*/ 0 w 4462921"/>
                <a:gd name="connsiteY7" fmla="*/ 0 h 4562475"/>
                <a:gd name="connsiteX0" fmla="*/ 2486 w 4465407"/>
                <a:gd name="connsiteY0" fmla="*/ 0 h 4564856"/>
                <a:gd name="connsiteX1" fmla="*/ 4464948 w 4465407"/>
                <a:gd name="connsiteY1" fmla="*/ 1819275 h 4564856"/>
                <a:gd name="connsiteX2" fmla="*/ 4464949 w 4465407"/>
                <a:gd name="connsiteY2" fmla="*/ 2747962 h 4564856"/>
                <a:gd name="connsiteX3" fmla="*/ 105 w 4465407"/>
                <a:gd name="connsiteY3" fmla="*/ 4564856 h 4564856"/>
                <a:gd name="connsiteX4" fmla="*/ 2486 w 4465407"/>
                <a:gd name="connsiteY4" fmla="*/ 3543300 h 4564856"/>
                <a:gd name="connsiteX5" fmla="*/ 3278293 w 4465407"/>
                <a:gd name="connsiteY5" fmla="*/ 2286000 h 4564856"/>
                <a:gd name="connsiteX6" fmla="*/ 2486 w 4465407"/>
                <a:gd name="connsiteY6" fmla="*/ 1016000 h 4564856"/>
                <a:gd name="connsiteX7" fmla="*/ 2486 w 4465407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47962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0343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5106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16000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9275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64129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5066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18079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7262"/>
                <a:gd name="connsiteX1" fmla="*/ 4467527 w 4467986"/>
                <a:gd name="connsiteY1" fmla="*/ 1814537 h 4567262"/>
                <a:gd name="connsiteX2" fmla="*/ 4467529 w 4467986"/>
                <a:gd name="connsiteY2" fmla="*/ 2757512 h 4567262"/>
                <a:gd name="connsiteX3" fmla="*/ 2685 w 4467986"/>
                <a:gd name="connsiteY3" fmla="*/ 4567262 h 4567262"/>
                <a:gd name="connsiteX4" fmla="*/ 2684 w 4467986"/>
                <a:gd name="connsiteY4" fmla="*/ 3548087 h 4567262"/>
                <a:gd name="connsiteX5" fmla="*/ 3266585 w 4467986"/>
                <a:gd name="connsiteY5" fmla="*/ 2290788 h 4567262"/>
                <a:gd name="connsiteX6" fmla="*/ 2533 w 4467986"/>
                <a:gd name="connsiteY6" fmla="*/ 1025551 h 4567262"/>
                <a:gd name="connsiteX7" fmla="*/ 0 w 4467986"/>
                <a:gd name="connsiteY7" fmla="*/ 0 h 4567262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50493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57411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5956" h="4569668">
                  <a:moveTo>
                    <a:pt x="377" y="0"/>
                  </a:moveTo>
                  <a:lnTo>
                    <a:pt x="4465497" y="1816943"/>
                  </a:lnTo>
                  <a:cubicBezTo>
                    <a:pt x="4463910" y="2124918"/>
                    <a:pt x="4467086" y="2451943"/>
                    <a:pt x="4465499" y="2759918"/>
                  </a:cubicBezTo>
                  <a:lnTo>
                    <a:pt x="655" y="4569668"/>
                  </a:lnTo>
                  <a:cubicBezTo>
                    <a:pt x="-139" y="4230737"/>
                    <a:pt x="1448" y="3887042"/>
                    <a:pt x="654" y="3548111"/>
                  </a:cubicBezTo>
                  <a:lnTo>
                    <a:pt x="3257411" y="2293194"/>
                  </a:lnTo>
                  <a:lnTo>
                    <a:pt x="503" y="1027957"/>
                  </a:lnTo>
                  <a:cubicBezTo>
                    <a:pt x="-1186" y="686909"/>
                    <a:pt x="2066" y="341048"/>
                    <a:pt x="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rgbClr val="FFFFFF"/>
                </a:solidFill>
              </a:endParaRPr>
            </a:p>
          </p:txBody>
        </p:sp>
      </p:grpSp>
      <p:cxnSp>
        <p:nvCxnSpPr>
          <p:cNvPr id="27" name="Straight Connector 26"/>
          <p:cNvCxnSpPr>
            <a:cxnSpLocks noChangeShapeType="1"/>
          </p:cNvCxnSpPr>
          <p:nvPr/>
        </p:nvCxnSpPr>
        <p:spPr bwMode="auto">
          <a:xfrm>
            <a:off x="496888" y="1102300"/>
            <a:ext cx="8647112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</p:spPr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289" y="799865"/>
            <a:ext cx="2528887" cy="1718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6892" y="3705735"/>
            <a:ext cx="4075113" cy="996950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0"/>
          </p:nvPr>
        </p:nvSpPr>
        <p:spPr>
          <a:xfrm>
            <a:off x="496892" y="4776462"/>
            <a:ext cx="4075113" cy="467562"/>
          </a:xfr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en-US" sz="2000" b="0" kern="1200" spc="0" baseline="0" dirty="0" smtClean="0">
                <a:solidFill>
                  <a:schemeClr val="bg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1pPr>
            <a:lvl2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2pPr>
            <a:lvl3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3pPr>
            <a:lvl4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4pPr>
            <a:lvl5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2000" b="0" kern="1200" spc="0" baseline="0" dirty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31103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57994" y="415429"/>
            <a:ext cx="8686006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61035" y="170122"/>
            <a:ext cx="8205261" cy="24530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PCSC: FY14 Roadmap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941099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57994" y="415429"/>
            <a:ext cx="8686006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61035" y="170122"/>
            <a:ext cx="8205261" cy="24530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PCSC: FY14 Roadmap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941099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57994" y="415429"/>
            <a:ext cx="8686006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61035" y="170122"/>
            <a:ext cx="8205261" cy="24530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PCSC: FY14 Roadmap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941099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57994" y="415429"/>
            <a:ext cx="8686006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61035" y="170122"/>
            <a:ext cx="8205261" cy="24530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PCSC: FY14 Roadmap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941099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57994" y="415429"/>
            <a:ext cx="8686006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61035" y="170122"/>
            <a:ext cx="8205261" cy="24530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PCSC: FY14 Roadmap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941099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57994" y="415429"/>
            <a:ext cx="8686006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61035" y="170122"/>
            <a:ext cx="8205261" cy="24530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PCSC: FY14 Roadmap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941099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57994" y="415429"/>
            <a:ext cx="8686006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61035" y="170122"/>
            <a:ext cx="8205261" cy="24530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PCSC: FY14 Roadmap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941099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57994" y="415429"/>
            <a:ext cx="8686006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61035" y="170122"/>
            <a:ext cx="8205261" cy="24530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PCSC: FY14 Roadmap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941099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2014 </a:t>
            </a: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61035" y="279306"/>
            <a:ext cx="8205261" cy="785553"/>
          </a:xfrm>
        </p:spPr>
        <p:txBody>
          <a:bodyPr/>
          <a:lstStyle/>
          <a:p>
            <a:r>
              <a:rPr lang="en-US" dirty="0" smtClean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671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0067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Cover Slide_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16" name="Picture 2" descr="\\JBWServer\Shared\Clients\Presentations\Accenture\Lynette Oelschig - 12-4142 - Cloud ppt templates and style guide\Working Files\Final Images\shutterstock_69707050.jpg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" name="Group 16"/>
            <p:cNvGrpSpPr/>
            <p:nvPr/>
          </p:nvGrpSpPr>
          <p:grpSpPr>
            <a:xfrm>
              <a:off x="5633930" y="3542935"/>
              <a:ext cx="3074395" cy="2060440"/>
              <a:chOff x="5701703" y="682760"/>
              <a:chExt cx="3074395" cy="2060440"/>
            </a:xfrm>
          </p:grpSpPr>
          <p:sp>
            <p:nvSpPr>
              <p:cNvPr id="23" name="Freeform 22"/>
              <p:cNvSpPr/>
              <p:nvPr/>
            </p:nvSpPr>
            <p:spPr>
              <a:xfrm>
                <a:off x="6164291" y="682760"/>
                <a:ext cx="2013677" cy="2060440"/>
              </a:xfrm>
              <a:custGeom>
                <a:avLst/>
                <a:gdLst>
                  <a:gd name="connsiteX0" fmla="*/ 0 w 4457700"/>
                  <a:gd name="connsiteY0" fmla="*/ 0 h 4552950"/>
                  <a:gd name="connsiteX1" fmla="*/ 4457700 w 4457700"/>
                  <a:gd name="connsiteY1" fmla="*/ 1828800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57700"/>
                  <a:gd name="connsiteY0" fmla="*/ 0 h 4552950"/>
                  <a:gd name="connsiteX1" fmla="*/ 4457700 w 4457700"/>
                  <a:gd name="connsiteY1" fmla="*/ 1824037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57700"/>
                  <a:gd name="connsiteY0" fmla="*/ 0 h 4552950"/>
                  <a:gd name="connsiteX1" fmla="*/ 4457700 w 4457700"/>
                  <a:gd name="connsiteY1" fmla="*/ 1816893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62462"/>
                  <a:gd name="connsiteY0" fmla="*/ 0 h 4552950"/>
                  <a:gd name="connsiteX1" fmla="*/ 4462462 w 4462462"/>
                  <a:gd name="connsiteY1" fmla="*/ 1819275 h 4552950"/>
                  <a:gd name="connsiteX2" fmla="*/ 4457700 w 4462462"/>
                  <a:gd name="connsiteY2" fmla="*/ 2743200 h 4552950"/>
                  <a:gd name="connsiteX3" fmla="*/ 0 w 4462462"/>
                  <a:gd name="connsiteY3" fmla="*/ 4552950 h 4552950"/>
                  <a:gd name="connsiteX4" fmla="*/ 0 w 4462462"/>
                  <a:gd name="connsiteY4" fmla="*/ 3543300 h 4552950"/>
                  <a:gd name="connsiteX5" fmla="*/ 3282950 w 4462462"/>
                  <a:gd name="connsiteY5" fmla="*/ 2286000 h 4552950"/>
                  <a:gd name="connsiteX6" fmla="*/ 0 w 4462462"/>
                  <a:gd name="connsiteY6" fmla="*/ 1016000 h 4552950"/>
                  <a:gd name="connsiteX7" fmla="*/ 0 w 4462462"/>
                  <a:gd name="connsiteY7" fmla="*/ 0 h 4552950"/>
                  <a:gd name="connsiteX0" fmla="*/ 0 w 4462921"/>
                  <a:gd name="connsiteY0" fmla="*/ 0 h 4552950"/>
                  <a:gd name="connsiteX1" fmla="*/ 4462462 w 4462921"/>
                  <a:gd name="connsiteY1" fmla="*/ 1819275 h 4552950"/>
                  <a:gd name="connsiteX2" fmla="*/ 4462463 w 4462921"/>
                  <a:gd name="connsiteY2" fmla="*/ 2747962 h 4552950"/>
                  <a:gd name="connsiteX3" fmla="*/ 0 w 4462921"/>
                  <a:gd name="connsiteY3" fmla="*/ 4552950 h 4552950"/>
                  <a:gd name="connsiteX4" fmla="*/ 0 w 4462921"/>
                  <a:gd name="connsiteY4" fmla="*/ 3543300 h 4552950"/>
                  <a:gd name="connsiteX5" fmla="*/ 3282950 w 4462921"/>
                  <a:gd name="connsiteY5" fmla="*/ 2286000 h 4552950"/>
                  <a:gd name="connsiteX6" fmla="*/ 0 w 4462921"/>
                  <a:gd name="connsiteY6" fmla="*/ 1016000 h 4552950"/>
                  <a:gd name="connsiteX7" fmla="*/ 0 w 4462921"/>
                  <a:gd name="connsiteY7" fmla="*/ 0 h 4552950"/>
                  <a:gd name="connsiteX0" fmla="*/ 0 w 4462921"/>
                  <a:gd name="connsiteY0" fmla="*/ 0 h 4552950"/>
                  <a:gd name="connsiteX1" fmla="*/ 4462462 w 4462921"/>
                  <a:gd name="connsiteY1" fmla="*/ 1819275 h 4552950"/>
                  <a:gd name="connsiteX2" fmla="*/ 4462463 w 4462921"/>
                  <a:gd name="connsiteY2" fmla="*/ 2747962 h 4552950"/>
                  <a:gd name="connsiteX3" fmla="*/ 0 w 4462921"/>
                  <a:gd name="connsiteY3" fmla="*/ 4552950 h 4552950"/>
                  <a:gd name="connsiteX4" fmla="*/ 0 w 4462921"/>
                  <a:gd name="connsiteY4" fmla="*/ 3543300 h 4552950"/>
                  <a:gd name="connsiteX5" fmla="*/ 3282950 w 4462921"/>
                  <a:gd name="connsiteY5" fmla="*/ 2286000 h 4552950"/>
                  <a:gd name="connsiteX6" fmla="*/ 0 w 4462921"/>
                  <a:gd name="connsiteY6" fmla="*/ 1016000 h 4552950"/>
                  <a:gd name="connsiteX7" fmla="*/ 0 w 4462921"/>
                  <a:gd name="connsiteY7" fmla="*/ 0 h 4552950"/>
                  <a:gd name="connsiteX0" fmla="*/ 0 w 4462921"/>
                  <a:gd name="connsiteY0" fmla="*/ 0 h 4560094"/>
                  <a:gd name="connsiteX1" fmla="*/ 4462462 w 4462921"/>
                  <a:gd name="connsiteY1" fmla="*/ 1819275 h 4560094"/>
                  <a:gd name="connsiteX2" fmla="*/ 4462463 w 4462921"/>
                  <a:gd name="connsiteY2" fmla="*/ 2747962 h 4560094"/>
                  <a:gd name="connsiteX3" fmla="*/ 2381 w 4462921"/>
                  <a:gd name="connsiteY3" fmla="*/ 4560094 h 4560094"/>
                  <a:gd name="connsiteX4" fmla="*/ 0 w 4462921"/>
                  <a:gd name="connsiteY4" fmla="*/ 3543300 h 4560094"/>
                  <a:gd name="connsiteX5" fmla="*/ 3282950 w 4462921"/>
                  <a:gd name="connsiteY5" fmla="*/ 2286000 h 4560094"/>
                  <a:gd name="connsiteX6" fmla="*/ 0 w 4462921"/>
                  <a:gd name="connsiteY6" fmla="*/ 1016000 h 4560094"/>
                  <a:gd name="connsiteX7" fmla="*/ 0 w 4462921"/>
                  <a:gd name="connsiteY7" fmla="*/ 0 h 4560094"/>
                  <a:gd name="connsiteX0" fmla="*/ 0 w 4462921"/>
                  <a:gd name="connsiteY0" fmla="*/ 0 h 4560094"/>
                  <a:gd name="connsiteX1" fmla="*/ 4462462 w 4462921"/>
                  <a:gd name="connsiteY1" fmla="*/ 1819275 h 4560094"/>
                  <a:gd name="connsiteX2" fmla="*/ 4462463 w 4462921"/>
                  <a:gd name="connsiteY2" fmla="*/ 2747962 h 4560094"/>
                  <a:gd name="connsiteX3" fmla="*/ 2381 w 4462921"/>
                  <a:gd name="connsiteY3" fmla="*/ 4560094 h 4560094"/>
                  <a:gd name="connsiteX4" fmla="*/ 0 w 4462921"/>
                  <a:gd name="connsiteY4" fmla="*/ 3543300 h 4560094"/>
                  <a:gd name="connsiteX5" fmla="*/ 3275807 w 4462921"/>
                  <a:gd name="connsiteY5" fmla="*/ 2286000 h 4560094"/>
                  <a:gd name="connsiteX6" fmla="*/ 0 w 4462921"/>
                  <a:gd name="connsiteY6" fmla="*/ 1016000 h 4560094"/>
                  <a:gd name="connsiteX7" fmla="*/ 0 w 4462921"/>
                  <a:gd name="connsiteY7" fmla="*/ 0 h 4560094"/>
                  <a:gd name="connsiteX0" fmla="*/ 0 w 4462921"/>
                  <a:gd name="connsiteY0" fmla="*/ 0 h 4557713"/>
                  <a:gd name="connsiteX1" fmla="*/ 4462462 w 4462921"/>
                  <a:gd name="connsiteY1" fmla="*/ 1819275 h 4557713"/>
                  <a:gd name="connsiteX2" fmla="*/ 4462463 w 4462921"/>
                  <a:gd name="connsiteY2" fmla="*/ 2747962 h 4557713"/>
                  <a:gd name="connsiteX3" fmla="*/ 2381 w 4462921"/>
                  <a:gd name="connsiteY3" fmla="*/ 4557713 h 4557713"/>
                  <a:gd name="connsiteX4" fmla="*/ 0 w 4462921"/>
                  <a:gd name="connsiteY4" fmla="*/ 3543300 h 4557713"/>
                  <a:gd name="connsiteX5" fmla="*/ 3275807 w 4462921"/>
                  <a:gd name="connsiteY5" fmla="*/ 2286000 h 4557713"/>
                  <a:gd name="connsiteX6" fmla="*/ 0 w 4462921"/>
                  <a:gd name="connsiteY6" fmla="*/ 1016000 h 4557713"/>
                  <a:gd name="connsiteX7" fmla="*/ 0 w 4462921"/>
                  <a:gd name="connsiteY7" fmla="*/ 0 h 4557713"/>
                  <a:gd name="connsiteX0" fmla="*/ 0 w 4462921"/>
                  <a:gd name="connsiteY0" fmla="*/ 0 h 4562475"/>
                  <a:gd name="connsiteX1" fmla="*/ 4462462 w 4462921"/>
                  <a:gd name="connsiteY1" fmla="*/ 1819275 h 4562475"/>
                  <a:gd name="connsiteX2" fmla="*/ 4462463 w 4462921"/>
                  <a:gd name="connsiteY2" fmla="*/ 2747962 h 4562475"/>
                  <a:gd name="connsiteX3" fmla="*/ 2381 w 4462921"/>
                  <a:gd name="connsiteY3" fmla="*/ 4562475 h 4562475"/>
                  <a:gd name="connsiteX4" fmla="*/ 0 w 4462921"/>
                  <a:gd name="connsiteY4" fmla="*/ 3543300 h 4562475"/>
                  <a:gd name="connsiteX5" fmla="*/ 3275807 w 4462921"/>
                  <a:gd name="connsiteY5" fmla="*/ 2286000 h 4562475"/>
                  <a:gd name="connsiteX6" fmla="*/ 0 w 4462921"/>
                  <a:gd name="connsiteY6" fmla="*/ 1016000 h 4562475"/>
                  <a:gd name="connsiteX7" fmla="*/ 0 w 4462921"/>
                  <a:gd name="connsiteY7" fmla="*/ 0 h 4562475"/>
                  <a:gd name="connsiteX0" fmla="*/ 2486 w 4465407"/>
                  <a:gd name="connsiteY0" fmla="*/ 0 h 4564856"/>
                  <a:gd name="connsiteX1" fmla="*/ 4464948 w 4465407"/>
                  <a:gd name="connsiteY1" fmla="*/ 1819275 h 4564856"/>
                  <a:gd name="connsiteX2" fmla="*/ 4464949 w 4465407"/>
                  <a:gd name="connsiteY2" fmla="*/ 2747962 h 4564856"/>
                  <a:gd name="connsiteX3" fmla="*/ 105 w 4465407"/>
                  <a:gd name="connsiteY3" fmla="*/ 4564856 h 4564856"/>
                  <a:gd name="connsiteX4" fmla="*/ 2486 w 4465407"/>
                  <a:gd name="connsiteY4" fmla="*/ 3543300 h 4564856"/>
                  <a:gd name="connsiteX5" fmla="*/ 3278293 w 4465407"/>
                  <a:gd name="connsiteY5" fmla="*/ 2286000 h 4564856"/>
                  <a:gd name="connsiteX6" fmla="*/ 2486 w 4465407"/>
                  <a:gd name="connsiteY6" fmla="*/ 1016000 h 4564856"/>
                  <a:gd name="connsiteX7" fmla="*/ 2486 w 4465407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47962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50343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55106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8417 w 4467453"/>
                  <a:gd name="connsiteY5" fmla="*/ 2286000 h 4564856"/>
                  <a:gd name="connsiteX6" fmla="*/ 2610 w 4467453"/>
                  <a:gd name="connsiteY6" fmla="*/ 1016000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8417 w 4467453"/>
                  <a:gd name="connsiteY5" fmla="*/ 2286000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1273 w 4467453"/>
                  <a:gd name="connsiteY5" fmla="*/ 2288382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1273 w 4467453"/>
                  <a:gd name="connsiteY5" fmla="*/ 2288382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9275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0763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0763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3145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64129 w 4465530"/>
                  <a:gd name="connsiteY5" fmla="*/ 2288382 h 4564856"/>
                  <a:gd name="connsiteX6" fmla="*/ 2610 w 4465530"/>
                  <a:gd name="connsiteY6" fmla="*/ 1023145 h 4564856"/>
                  <a:gd name="connsiteX7" fmla="*/ 2610 w 4465530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5066 w 4467986"/>
                  <a:gd name="connsiteY6" fmla="*/ 1023145 h 4564856"/>
                  <a:gd name="connsiteX7" fmla="*/ 0 w 4467986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2533 w 4467986"/>
                  <a:gd name="connsiteY6" fmla="*/ 1018079 h 4564856"/>
                  <a:gd name="connsiteX7" fmla="*/ 0 w 4467986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2533 w 4467986"/>
                  <a:gd name="connsiteY6" fmla="*/ 1023145 h 4564856"/>
                  <a:gd name="connsiteX7" fmla="*/ 0 w 4467986"/>
                  <a:gd name="connsiteY7" fmla="*/ 0 h 4564856"/>
                  <a:gd name="connsiteX0" fmla="*/ 0 w 4467986"/>
                  <a:gd name="connsiteY0" fmla="*/ 0 h 4567262"/>
                  <a:gd name="connsiteX1" fmla="*/ 4467527 w 4467986"/>
                  <a:gd name="connsiteY1" fmla="*/ 1814537 h 4567262"/>
                  <a:gd name="connsiteX2" fmla="*/ 4467529 w 4467986"/>
                  <a:gd name="connsiteY2" fmla="*/ 2757512 h 4567262"/>
                  <a:gd name="connsiteX3" fmla="*/ 2685 w 4467986"/>
                  <a:gd name="connsiteY3" fmla="*/ 4567262 h 4567262"/>
                  <a:gd name="connsiteX4" fmla="*/ 2684 w 4467986"/>
                  <a:gd name="connsiteY4" fmla="*/ 3548087 h 4567262"/>
                  <a:gd name="connsiteX5" fmla="*/ 3266585 w 4467986"/>
                  <a:gd name="connsiteY5" fmla="*/ 2290788 h 4567262"/>
                  <a:gd name="connsiteX6" fmla="*/ 2533 w 4467986"/>
                  <a:gd name="connsiteY6" fmla="*/ 1025551 h 4567262"/>
                  <a:gd name="connsiteX7" fmla="*/ 0 w 4467986"/>
                  <a:gd name="connsiteY7" fmla="*/ 0 h 4567262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50493 h 4569668"/>
                  <a:gd name="connsiteX5" fmla="*/ 3264555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48111 h 4569668"/>
                  <a:gd name="connsiteX5" fmla="*/ 3264555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48111 h 4569668"/>
                  <a:gd name="connsiteX5" fmla="*/ 3257411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65956" h="4569668">
                    <a:moveTo>
                      <a:pt x="377" y="0"/>
                    </a:moveTo>
                    <a:lnTo>
                      <a:pt x="4465497" y="1816943"/>
                    </a:lnTo>
                    <a:cubicBezTo>
                      <a:pt x="4463910" y="2124918"/>
                      <a:pt x="4467086" y="2451943"/>
                      <a:pt x="4465499" y="2759918"/>
                    </a:cubicBezTo>
                    <a:lnTo>
                      <a:pt x="655" y="4569668"/>
                    </a:lnTo>
                    <a:cubicBezTo>
                      <a:pt x="-139" y="4230737"/>
                      <a:pt x="1448" y="3887042"/>
                      <a:pt x="654" y="3548111"/>
                    </a:cubicBezTo>
                    <a:lnTo>
                      <a:pt x="3257411" y="2293194"/>
                    </a:lnTo>
                    <a:lnTo>
                      <a:pt x="503" y="1027957"/>
                    </a:lnTo>
                    <a:cubicBezTo>
                      <a:pt x="-1186" y="686909"/>
                      <a:pt x="2066" y="341048"/>
                      <a:pt x="3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01703" y="1523009"/>
                <a:ext cx="3074395" cy="252000"/>
              </a:xfrm>
              <a:prstGeom prst="rect">
                <a:avLst/>
              </a:prstGeom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494508" y="5754163"/>
              <a:ext cx="2183719" cy="635721"/>
              <a:chOff x="448031" y="5788818"/>
              <a:chExt cx="2183719" cy="635721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8031" y="6039743"/>
                <a:ext cx="2183719" cy="384796"/>
              </a:xfrm>
              <a:prstGeom prst="rect">
                <a:avLst/>
              </a:prstGeom>
            </p:spPr>
          </p:pic>
          <p:sp>
            <p:nvSpPr>
              <p:cNvPr id="22" name="Freeform 21"/>
              <p:cNvSpPr/>
              <p:nvPr/>
            </p:nvSpPr>
            <p:spPr>
              <a:xfrm>
                <a:off x="1730496" y="5788818"/>
                <a:ext cx="210221" cy="215102"/>
              </a:xfrm>
              <a:custGeom>
                <a:avLst/>
                <a:gdLst>
                  <a:gd name="connsiteX0" fmla="*/ 0 w 4457700"/>
                  <a:gd name="connsiteY0" fmla="*/ 0 h 4552950"/>
                  <a:gd name="connsiteX1" fmla="*/ 4457700 w 4457700"/>
                  <a:gd name="connsiteY1" fmla="*/ 1828800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57700"/>
                  <a:gd name="connsiteY0" fmla="*/ 0 h 4552950"/>
                  <a:gd name="connsiteX1" fmla="*/ 4457700 w 4457700"/>
                  <a:gd name="connsiteY1" fmla="*/ 1824037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57700"/>
                  <a:gd name="connsiteY0" fmla="*/ 0 h 4552950"/>
                  <a:gd name="connsiteX1" fmla="*/ 4457700 w 4457700"/>
                  <a:gd name="connsiteY1" fmla="*/ 1816893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62462"/>
                  <a:gd name="connsiteY0" fmla="*/ 0 h 4552950"/>
                  <a:gd name="connsiteX1" fmla="*/ 4462462 w 4462462"/>
                  <a:gd name="connsiteY1" fmla="*/ 1819275 h 4552950"/>
                  <a:gd name="connsiteX2" fmla="*/ 4457700 w 4462462"/>
                  <a:gd name="connsiteY2" fmla="*/ 2743200 h 4552950"/>
                  <a:gd name="connsiteX3" fmla="*/ 0 w 4462462"/>
                  <a:gd name="connsiteY3" fmla="*/ 4552950 h 4552950"/>
                  <a:gd name="connsiteX4" fmla="*/ 0 w 4462462"/>
                  <a:gd name="connsiteY4" fmla="*/ 3543300 h 4552950"/>
                  <a:gd name="connsiteX5" fmla="*/ 3282950 w 4462462"/>
                  <a:gd name="connsiteY5" fmla="*/ 2286000 h 4552950"/>
                  <a:gd name="connsiteX6" fmla="*/ 0 w 4462462"/>
                  <a:gd name="connsiteY6" fmla="*/ 1016000 h 4552950"/>
                  <a:gd name="connsiteX7" fmla="*/ 0 w 4462462"/>
                  <a:gd name="connsiteY7" fmla="*/ 0 h 4552950"/>
                  <a:gd name="connsiteX0" fmla="*/ 0 w 4462921"/>
                  <a:gd name="connsiteY0" fmla="*/ 0 h 4552950"/>
                  <a:gd name="connsiteX1" fmla="*/ 4462462 w 4462921"/>
                  <a:gd name="connsiteY1" fmla="*/ 1819275 h 4552950"/>
                  <a:gd name="connsiteX2" fmla="*/ 4462463 w 4462921"/>
                  <a:gd name="connsiteY2" fmla="*/ 2747962 h 4552950"/>
                  <a:gd name="connsiteX3" fmla="*/ 0 w 4462921"/>
                  <a:gd name="connsiteY3" fmla="*/ 4552950 h 4552950"/>
                  <a:gd name="connsiteX4" fmla="*/ 0 w 4462921"/>
                  <a:gd name="connsiteY4" fmla="*/ 3543300 h 4552950"/>
                  <a:gd name="connsiteX5" fmla="*/ 3282950 w 4462921"/>
                  <a:gd name="connsiteY5" fmla="*/ 2286000 h 4552950"/>
                  <a:gd name="connsiteX6" fmla="*/ 0 w 4462921"/>
                  <a:gd name="connsiteY6" fmla="*/ 1016000 h 4552950"/>
                  <a:gd name="connsiteX7" fmla="*/ 0 w 4462921"/>
                  <a:gd name="connsiteY7" fmla="*/ 0 h 4552950"/>
                  <a:gd name="connsiteX0" fmla="*/ 0 w 4462921"/>
                  <a:gd name="connsiteY0" fmla="*/ 0 h 4552950"/>
                  <a:gd name="connsiteX1" fmla="*/ 4462462 w 4462921"/>
                  <a:gd name="connsiteY1" fmla="*/ 1819275 h 4552950"/>
                  <a:gd name="connsiteX2" fmla="*/ 4462463 w 4462921"/>
                  <a:gd name="connsiteY2" fmla="*/ 2747962 h 4552950"/>
                  <a:gd name="connsiteX3" fmla="*/ 0 w 4462921"/>
                  <a:gd name="connsiteY3" fmla="*/ 4552950 h 4552950"/>
                  <a:gd name="connsiteX4" fmla="*/ 0 w 4462921"/>
                  <a:gd name="connsiteY4" fmla="*/ 3543300 h 4552950"/>
                  <a:gd name="connsiteX5" fmla="*/ 3282950 w 4462921"/>
                  <a:gd name="connsiteY5" fmla="*/ 2286000 h 4552950"/>
                  <a:gd name="connsiteX6" fmla="*/ 0 w 4462921"/>
                  <a:gd name="connsiteY6" fmla="*/ 1016000 h 4552950"/>
                  <a:gd name="connsiteX7" fmla="*/ 0 w 4462921"/>
                  <a:gd name="connsiteY7" fmla="*/ 0 h 4552950"/>
                  <a:gd name="connsiteX0" fmla="*/ 0 w 4462921"/>
                  <a:gd name="connsiteY0" fmla="*/ 0 h 4560094"/>
                  <a:gd name="connsiteX1" fmla="*/ 4462462 w 4462921"/>
                  <a:gd name="connsiteY1" fmla="*/ 1819275 h 4560094"/>
                  <a:gd name="connsiteX2" fmla="*/ 4462463 w 4462921"/>
                  <a:gd name="connsiteY2" fmla="*/ 2747962 h 4560094"/>
                  <a:gd name="connsiteX3" fmla="*/ 2381 w 4462921"/>
                  <a:gd name="connsiteY3" fmla="*/ 4560094 h 4560094"/>
                  <a:gd name="connsiteX4" fmla="*/ 0 w 4462921"/>
                  <a:gd name="connsiteY4" fmla="*/ 3543300 h 4560094"/>
                  <a:gd name="connsiteX5" fmla="*/ 3282950 w 4462921"/>
                  <a:gd name="connsiteY5" fmla="*/ 2286000 h 4560094"/>
                  <a:gd name="connsiteX6" fmla="*/ 0 w 4462921"/>
                  <a:gd name="connsiteY6" fmla="*/ 1016000 h 4560094"/>
                  <a:gd name="connsiteX7" fmla="*/ 0 w 4462921"/>
                  <a:gd name="connsiteY7" fmla="*/ 0 h 4560094"/>
                  <a:gd name="connsiteX0" fmla="*/ 0 w 4462921"/>
                  <a:gd name="connsiteY0" fmla="*/ 0 h 4560094"/>
                  <a:gd name="connsiteX1" fmla="*/ 4462462 w 4462921"/>
                  <a:gd name="connsiteY1" fmla="*/ 1819275 h 4560094"/>
                  <a:gd name="connsiteX2" fmla="*/ 4462463 w 4462921"/>
                  <a:gd name="connsiteY2" fmla="*/ 2747962 h 4560094"/>
                  <a:gd name="connsiteX3" fmla="*/ 2381 w 4462921"/>
                  <a:gd name="connsiteY3" fmla="*/ 4560094 h 4560094"/>
                  <a:gd name="connsiteX4" fmla="*/ 0 w 4462921"/>
                  <a:gd name="connsiteY4" fmla="*/ 3543300 h 4560094"/>
                  <a:gd name="connsiteX5" fmla="*/ 3275807 w 4462921"/>
                  <a:gd name="connsiteY5" fmla="*/ 2286000 h 4560094"/>
                  <a:gd name="connsiteX6" fmla="*/ 0 w 4462921"/>
                  <a:gd name="connsiteY6" fmla="*/ 1016000 h 4560094"/>
                  <a:gd name="connsiteX7" fmla="*/ 0 w 4462921"/>
                  <a:gd name="connsiteY7" fmla="*/ 0 h 4560094"/>
                  <a:gd name="connsiteX0" fmla="*/ 0 w 4462921"/>
                  <a:gd name="connsiteY0" fmla="*/ 0 h 4557713"/>
                  <a:gd name="connsiteX1" fmla="*/ 4462462 w 4462921"/>
                  <a:gd name="connsiteY1" fmla="*/ 1819275 h 4557713"/>
                  <a:gd name="connsiteX2" fmla="*/ 4462463 w 4462921"/>
                  <a:gd name="connsiteY2" fmla="*/ 2747962 h 4557713"/>
                  <a:gd name="connsiteX3" fmla="*/ 2381 w 4462921"/>
                  <a:gd name="connsiteY3" fmla="*/ 4557713 h 4557713"/>
                  <a:gd name="connsiteX4" fmla="*/ 0 w 4462921"/>
                  <a:gd name="connsiteY4" fmla="*/ 3543300 h 4557713"/>
                  <a:gd name="connsiteX5" fmla="*/ 3275807 w 4462921"/>
                  <a:gd name="connsiteY5" fmla="*/ 2286000 h 4557713"/>
                  <a:gd name="connsiteX6" fmla="*/ 0 w 4462921"/>
                  <a:gd name="connsiteY6" fmla="*/ 1016000 h 4557713"/>
                  <a:gd name="connsiteX7" fmla="*/ 0 w 4462921"/>
                  <a:gd name="connsiteY7" fmla="*/ 0 h 4557713"/>
                  <a:gd name="connsiteX0" fmla="*/ 0 w 4462921"/>
                  <a:gd name="connsiteY0" fmla="*/ 0 h 4562475"/>
                  <a:gd name="connsiteX1" fmla="*/ 4462462 w 4462921"/>
                  <a:gd name="connsiteY1" fmla="*/ 1819275 h 4562475"/>
                  <a:gd name="connsiteX2" fmla="*/ 4462463 w 4462921"/>
                  <a:gd name="connsiteY2" fmla="*/ 2747962 h 4562475"/>
                  <a:gd name="connsiteX3" fmla="*/ 2381 w 4462921"/>
                  <a:gd name="connsiteY3" fmla="*/ 4562475 h 4562475"/>
                  <a:gd name="connsiteX4" fmla="*/ 0 w 4462921"/>
                  <a:gd name="connsiteY4" fmla="*/ 3543300 h 4562475"/>
                  <a:gd name="connsiteX5" fmla="*/ 3275807 w 4462921"/>
                  <a:gd name="connsiteY5" fmla="*/ 2286000 h 4562475"/>
                  <a:gd name="connsiteX6" fmla="*/ 0 w 4462921"/>
                  <a:gd name="connsiteY6" fmla="*/ 1016000 h 4562475"/>
                  <a:gd name="connsiteX7" fmla="*/ 0 w 4462921"/>
                  <a:gd name="connsiteY7" fmla="*/ 0 h 4562475"/>
                  <a:gd name="connsiteX0" fmla="*/ 2486 w 4465407"/>
                  <a:gd name="connsiteY0" fmla="*/ 0 h 4564856"/>
                  <a:gd name="connsiteX1" fmla="*/ 4464948 w 4465407"/>
                  <a:gd name="connsiteY1" fmla="*/ 1819275 h 4564856"/>
                  <a:gd name="connsiteX2" fmla="*/ 4464949 w 4465407"/>
                  <a:gd name="connsiteY2" fmla="*/ 2747962 h 4564856"/>
                  <a:gd name="connsiteX3" fmla="*/ 105 w 4465407"/>
                  <a:gd name="connsiteY3" fmla="*/ 4564856 h 4564856"/>
                  <a:gd name="connsiteX4" fmla="*/ 2486 w 4465407"/>
                  <a:gd name="connsiteY4" fmla="*/ 3543300 h 4564856"/>
                  <a:gd name="connsiteX5" fmla="*/ 3278293 w 4465407"/>
                  <a:gd name="connsiteY5" fmla="*/ 2286000 h 4564856"/>
                  <a:gd name="connsiteX6" fmla="*/ 2486 w 4465407"/>
                  <a:gd name="connsiteY6" fmla="*/ 1016000 h 4564856"/>
                  <a:gd name="connsiteX7" fmla="*/ 2486 w 4465407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47962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50343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55106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8417 w 4467453"/>
                  <a:gd name="connsiteY5" fmla="*/ 2286000 h 4564856"/>
                  <a:gd name="connsiteX6" fmla="*/ 2610 w 4467453"/>
                  <a:gd name="connsiteY6" fmla="*/ 1016000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8417 w 4467453"/>
                  <a:gd name="connsiteY5" fmla="*/ 2286000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1273 w 4467453"/>
                  <a:gd name="connsiteY5" fmla="*/ 2288382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1273 w 4467453"/>
                  <a:gd name="connsiteY5" fmla="*/ 2288382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9275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0763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0763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3145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64129 w 4465530"/>
                  <a:gd name="connsiteY5" fmla="*/ 2288382 h 4564856"/>
                  <a:gd name="connsiteX6" fmla="*/ 2610 w 4465530"/>
                  <a:gd name="connsiteY6" fmla="*/ 1023145 h 4564856"/>
                  <a:gd name="connsiteX7" fmla="*/ 2610 w 4465530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5066 w 4467986"/>
                  <a:gd name="connsiteY6" fmla="*/ 1023145 h 4564856"/>
                  <a:gd name="connsiteX7" fmla="*/ 0 w 4467986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2533 w 4467986"/>
                  <a:gd name="connsiteY6" fmla="*/ 1018079 h 4564856"/>
                  <a:gd name="connsiteX7" fmla="*/ 0 w 4467986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2533 w 4467986"/>
                  <a:gd name="connsiteY6" fmla="*/ 1023145 h 4564856"/>
                  <a:gd name="connsiteX7" fmla="*/ 0 w 4467986"/>
                  <a:gd name="connsiteY7" fmla="*/ 0 h 4564856"/>
                  <a:gd name="connsiteX0" fmla="*/ 0 w 4467986"/>
                  <a:gd name="connsiteY0" fmla="*/ 0 h 4567262"/>
                  <a:gd name="connsiteX1" fmla="*/ 4467527 w 4467986"/>
                  <a:gd name="connsiteY1" fmla="*/ 1814537 h 4567262"/>
                  <a:gd name="connsiteX2" fmla="*/ 4467529 w 4467986"/>
                  <a:gd name="connsiteY2" fmla="*/ 2757512 h 4567262"/>
                  <a:gd name="connsiteX3" fmla="*/ 2685 w 4467986"/>
                  <a:gd name="connsiteY3" fmla="*/ 4567262 h 4567262"/>
                  <a:gd name="connsiteX4" fmla="*/ 2684 w 4467986"/>
                  <a:gd name="connsiteY4" fmla="*/ 3548087 h 4567262"/>
                  <a:gd name="connsiteX5" fmla="*/ 3266585 w 4467986"/>
                  <a:gd name="connsiteY5" fmla="*/ 2290788 h 4567262"/>
                  <a:gd name="connsiteX6" fmla="*/ 2533 w 4467986"/>
                  <a:gd name="connsiteY6" fmla="*/ 1025551 h 4567262"/>
                  <a:gd name="connsiteX7" fmla="*/ 0 w 4467986"/>
                  <a:gd name="connsiteY7" fmla="*/ 0 h 4567262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50493 h 4569668"/>
                  <a:gd name="connsiteX5" fmla="*/ 3264555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48111 h 4569668"/>
                  <a:gd name="connsiteX5" fmla="*/ 3264555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48111 h 4569668"/>
                  <a:gd name="connsiteX5" fmla="*/ 3257411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65956" h="4569668">
                    <a:moveTo>
                      <a:pt x="377" y="0"/>
                    </a:moveTo>
                    <a:lnTo>
                      <a:pt x="4465497" y="1816943"/>
                    </a:lnTo>
                    <a:cubicBezTo>
                      <a:pt x="4463910" y="2124918"/>
                      <a:pt x="4467086" y="2451943"/>
                      <a:pt x="4465499" y="2759918"/>
                    </a:cubicBezTo>
                    <a:lnTo>
                      <a:pt x="655" y="4569668"/>
                    </a:lnTo>
                    <a:cubicBezTo>
                      <a:pt x="-139" y="4230737"/>
                      <a:pt x="1448" y="3887042"/>
                      <a:pt x="654" y="3548111"/>
                    </a:cubicBezTo>
                    <a:lnTo>
                      <a:pt x="3257411" y="2293194"/>
                    </a:lnTo>
                    <a:lnTo>
                      <a:pt x="503" y="1027957"/>
                    </a:lnTo>
                    <a:cubicBezTo>
                      <a:pt x="-1186" y="686909"/>
                      <a:pt x="2066" y="341048"/>
                      <a:pt x="3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FFFFFF"/>
                  </a:solidFill>
                </a:endParaRPr>
              </a:p>
            </p:txBody>
          </p:sp>
        </p:grp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7288" y="6253605"/>
              <a:ext cx="2528887" cy="171805"/>
            </a:xfrm>
            <a:prstGeom prst="rect">
              <a:avLst/>
            </a:prstGeom>
          </p:spPr>
        </p:pic>
        <p:cxnSp>
          <p:nvCxnSpPr>
            <p:cNvPr id="20" name="Straight Connector 9"/>
            <p:cNvCxnSpPr>
              <a:cxnSpLocks noChangeShapeType="1"/>
            </p:cNvCxnSpPr>
            <p:nvPr/>
          </p:nvCxnSpPr>
          <p:spPr bwMode="auto">
            <a:xfrm>
              <a:off x="496800" y="6550025"/>
              <a:ext cx="8647200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</p:spPr>
        </p:cxn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5304" y="603250"/>
            <a:ext cx="8140875" cy="996950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>
              <a:defRPr lang="en-GB" sz="3600" b="0" dirty="0">
                <a:solidFill>
                  <a:schemeClr val="accent4"/>
                </a:solidFill>
                <a:latin typeface="Arial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0"/>
          </p:nvPr>
        </p:nvSpPr>
        <p:spPr>
          <a:xfrm>
            <a:off x="495303" y="1673976"/>
            <a:ext cx="8140875" cy="467562"/>
          </a:xfr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en-US" sz="2000" b="0" kern="1200" spc="0" baseline="0" dirty="0" smtClean="0">
                <a:solidFill>
                  <a:schemeClr val="accent4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1pPr>
            <a:lvl2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2pPr>
            <a:lvl3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3pPr>
            <a:lvl4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4pPr>
            <a:lvl5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2000" b="0" kern="1200" spc="0" baseline="0" dirty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75440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2014 </a:t>
            </a: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61035" y="6346"/>
            <a:ext cx="8205261" cy="785553"/>
          </a:xfrm>
        </p:spPr>
        <p:txBody>
          <a:bodyPr/>
          <a:lstStyle/>
          <a:p>
            <a:r>
              <a:rPr lang="en-US" dirty="0" smtClean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611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5CAD484-7811-4992-BE22-DC3485F26599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2014 </a:t>
            </a: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94593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Cover Slide_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5" name="Picture 2" descr="\\JBWServer\Shared\Clients\Presentations\Accenture\Lynette Oelschig - 12-4142 - Cloud ppt templates and style guide\Working Files\Final Images\160375114.jpg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/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/>
            <p:cNvGrpSpPr/>
            <p:nvPr/>
          </p:nvGrpSpPr>
          <p:grpSpPr>
            <a:xfrm>
              <a:off x="5633930" y="3333265"/>
              <a:ext cx="3074395" cy="2060440"/>
              <a:chOff x="5701703" y="682760"/>
              <a:chExt cx="3074395" cy="2060440"/>
            </a:xfrm>
          </p:grpSpPr>
          <p:sp>
            <p:nvSpPr>
              <p:cNvPr id="12" name="Freeform 11"/>
              <p:cNvSpPr/>
              <p:nvPr/>
            </p:nvSpPr>
            <p:spPr>
              <a:xfrm>
                <a:off x="6164291" y="682760"/>
                <a:ext cx="2013677" cy="2060440"/>
              </a:xfrm>
              <a:custGeom>
                <a:avLst/>
                <a:gdLst>
                  <a:gd name="connsiteX0" fmla="*/ 0 w 4457700"/>
                  <a:gd name="connsiteY0" fmla="*/ 0 h 4552950"/>
                  <a:gd name="connsiteX1" fmla="*/ 4457700 w 4457700"/>
                  <a:gd name="connsiteY1" fmla="*/ 1828800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57700"/>
                  <a:gd name="connsiteY0" fmla="*/ 0 h 4552950"/>
                  <a:gd name="connsiteX1" fmla="*/ 4457700 w 4457700"/>
                  <a:gd name="connsiteY1" fmla="*/ 1824037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57700"/>
                  <a:gd name="connsiteY0" fmla="*/ 0 h 4552950"/>
                  <a:gd name="connsiteX1" fmla="*/ 4457700 w 4457700"/>
                  <a:gd name="connsiteY1" fmla="*/ 1816893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62462"/>
                  <a:gd name="connsiteY0" fmla="*/ 0 h 4552950"/>
                  <a:gd name="connsiteX1" fmla="*/ 4462462 w 4462462"/>
                  <a:gd name="connsiteY1" fmla="*/ 1819275 h 4552950"/>
                  <a:gd name="connsiteX2" fmla="*/ 4457700 w 4462462"/>
                  <a:gd name="connsiteY2" fmla="*/ 2743200 h 4552950"/>
                  <a:gd name="connsiteX3" fmla="*/ 0 w 4462462"/>
                  <a:gd name="connsiteY3" fmla="*/ 4552950 h 4552950"/>
                  <a:gd name="connsiteX4" fmla="*/ 0 w 4462462"/>
                  <a:gd name="connsiteY4" fmla="*/ 3543300 h 4552950"/>
                  <a:gd name="connsiteX5" fmla="*/ 3282950 w 4462462"/>
                  <a:gd name="connsiteY5" fmla="*/ 2286000 h 4552950"/>
                  <a:gd name="connsiteX6" fmla="*/ 0 w 4462462"/>
                  <a:gd name="connsiteY6" fmla="*/ 1016000 h 4552950"/>
                  <a:gd name="connsiteX7" fmla="*/ 0 w 4462462"/>
                  <a:gd name="connsiteY7" fmla="*/ 0 h 4552950"/>
                  <a:gd name="connsiteX0" fmla="*/ 0 w 4462921"/>
                  <a:gd name="connsiteY0" fmla="*/ 0 h 4552950"/>
                  <a:gd name="connsiteX1" fmla="*/ 4462462 w 4462921"/>
                  <a:gd name="connsiteY1" fmla="*/ 1819275 h 4552950"/>
                  <a:gd name="connsiteX2" fmla="*/ 4462463 w 4462921"/>
                  <a:gd name="connsiteY2" fmla="*/ 2747962 h 4552950"/>
                  <a:gd name="connsiteX3" fmla="*/ 0 w 4462921"/>
                  <a:gd name="connsiteY3" fmla="*/ 4552950 h 4552950"/>
                  <a:gd name="connsiteX4" fmla="*/ 0 w 4462921"/>
                  <a:gd name="connsiteY4" fmla="*/ 3543300 h 4552950"/>
                  <a:gd name="connsiteX5" fmla="*/ 3282950 w 4462921"/>
                  <a:gd name="connsiteY5" fmla="*/ 2286000 h 4552950"/>
                  <a:gd name="connsiteX6" fmla="*/ 0 w 4462921"/>
                  <a:gd name="connsiteY6" fmla="*/ 1016000 h 4552950"/>
                  <a:gd name="connsiteX7" fmla="*/ 0 w 4462921"/>
                  <a:gd name="connsiteY7" fmla="*/ 0 h 4552950"/>
                  <a:gd name="connsiteX0" fmla="*/ 0 w 4462921"/>
                  <a:gd name="connsiteY0" fmla="*/ 0 h 4552950"/>
                  <a:gd name="connsiteX1" fmla="*/ 4462462 w 4462921"/>
                  <a:gd name="connsiteY1" fmla="*/ 1819275 h 4552950"/>
                  <a:gd name="connsiteX2" fmla="*/ 4462463 w 4462921"/>
                  <a:gd name="connsiteY2" fmla="*/ 2747962 h 4552950"/>
                  <a:gd name="connsiteX3" fmla="*/ 0 w 4462921"/>
                  <a:gd name="connsiteY3" fmla="*/ 4552950 h 4552950"/>
                  <a:gd name="connsiteX4" fmla="*/ 0 w 4462921"/>
                  <a:gd name="connsiteY4" fmla="*/ 3543300 h 4552950"/>
                  <a:gd name="connsiteX5" fmla="*/ 3282950 w 4462921"/>
                  <a:gd name="connsiteY5" fmla="*/ 2286000 h 4552950"/>
                  <a:gd name="connsiteX6" fmla="*/ 0 w 4462921"/>
                  <a:gd name="connsiteY6" fmla="*/ 1016000 h 4552950"/>
                  <a:gd name="connsiteX7" fmla="*/ 0 w 4462921"/>
                  <a:gd name="connsiteY7" fmla="*/ 0 h 4552950"/>
                  <a:gd name="connsiteX0" fmla="*/ 0 w 4462921"/>
                  <a:gd name="connsiteY0" fmla="*/ 0 h 4560094"/>
                  <a:gd name="connsiteX1" fmla="*/ 4462462 w 4462921"/>
                  <a:gd name="connsiteY1" fmla="*/ 1819275 h 4560094"/>
                  <a:gd name="connsiteX2" fmla="*/ 4462463 w 4462921"/>
                  <a:gd name="connsiteY2" fmla="*/ 2747962 h 4560094"/>
                  <a:gd name="connsiteX3" fmla="*/ 2381 w 4462921"/>
                  <a:gd name="connsiteY3" fmla="*/ 4560094 h 4560094"/>
                  <a:gd name="connsiteX4" fmla="*/ 0 w 4462921"/>
                  <a:gd name="connsiteY4" fmla="*/ 3543300 h 4560094"/>
                  <a:gd name="connsiteX5" fmla="*/ 3282950 w 4462921"/>
                  <a:gd name="connsiteY5" fmla="*/ 2286000 h 4560094"/>
                  <a:gd name="connsiteX6" fmla="*/ 0 w 4462921"/>
                  <a:gd name="connsiteY6" fmla="*/ 1016000 h 4560094"/>
                  <a:gd name="connsiteX7" fmla="*/ 0 w 4462921"/>
                  <a:gd name="connsiteY7" fmla="*/ 0 h 4560094"/>
                  <a:gd name="connsiteX0" fmla="*/ 0 w 4462921"/>
                  <a:gd name="connsiteY0" fmla="*/ 0 h 4560094"/>
                  <a:gd name="connsiteX1" fmla="*/ 4462462 w 4462921"/>
                  <a:gd name="connsiteY1" fmla="*/ 1819275 h 4560094"/>
                  <a:gd name="connsiteX2" fmla="*/ 4462463 w 4462921"/>
                  <a:gd name="connsiteY2" fmla="*/ 2747962 h 4560094"/>
                  <a:gd name="connsiteX3" fmla="*/ 2381 w 4462921"/>
                  <a:gd name="connsiteY3" fmla="*/ 4560094 h 4560094"/>
                  <a:gd name="connsiteX4" fmla="*/ 0 w 4462921"/>
                  <a:gd name="connsiteY4" fmla="*/ 3543300 h 4560094"/>
                  <a:gd name="connsiteX5" fmla="*/ 3275807 w 4462921"/>
                  <a:gd name="connsiteY5" fmla="*/ 2286000 h 4560094"/>
                  <a:gd name="connsiteX6" fmla="*/ 0 w 4462921"/>
                  <a:gd name="connsiteY6" fmla="*/ 1016000 h 4560094"/>
                  <a:gd name="connsiteX7" fmla="*/ 0 w 4462921"/>
                  <a:gd name="connsiteY7" fmla="*/ 0 h 4560094"/>
                  <a:gd name="connsiteX0" fmla="*/ 0 w 4462921"/>
                  <a:gd name="connsiteY0" fmla="*/ 0 h 4557713"/>
                  <a:gd name="connsiteX1" fmla="*/ 4462462 w 4462921"/>
                  <a:gd name="connsiteY1" fmla="*/ 1819275 h 4557713"/>
                  <a:gd name="connsiteX2" fmla="*/ 4462463 w 4462921"/>
                  <a:gd name="connsiteY2" fmla="*/ 2747962 h 4557713"/>
                  <a:gd name="connsiteX3" fmla="*/ 2381 w 4462921"/>
                  <a:gd name="connsiteY3" fmla="*/ 4557713 h 4557713"/>
                  <a:gd name="connsiteX4" fmla="*/ 0 w 4462921"/>
                  <a:gd name="connsiteY4" fmla="*/ 3543300 h 4557713"/>
                  <a:gd name="connsiteX5" fmla="*/ 3275807 w 4462921"/>
                  <a:gd name="connsiteY5" fmla="*/ 2286000 h 4557713"/>
                  <a:gd name="connsiteX6" fmla="*/ 0 w 4462921"/>
                  <a:gd name="connsiteY6" fmla="*/ 1016000 h 4557713"/>
                  <a:gd name="connsiteX7" fmla="*/ 0 w 4462921"/>
                  <a:gd name="connsiteY7" fmla="*/ 0 h 4557713"/>
                  <a:gd name="connsiteX0" fmla="*/ 0 w 4462921"/>
                  <a:gd name="connsiteY0" fmla="*/ 0 h 4562475"/>
                  <a:gd name="connsiteX1" fmla="*/ 4462462 w 4462921"/>
                  <a:gd name="connsiteY1" fmla="*/ 1819275 h 4562475"/>
                  <a:gd name="connsiteX2" fmla="*/ 4462463 w 4462921"/>
                  <a:gd name="connsiteY2" fmla="*/ 2747962 h 4562475"/>
                  <a:gd name="connsiteX3" fmla="*/ 2381 w 4462921"/>
                  <a:gd name="connsiteY3" fmla="*/ 4562475 h 4562475"/>
                  <a:gd name="connsiteX4" fmla="*/ 0 w 4462921"/>
                  <a:gd name="connsiteY4" fmla="*/ 3543300 h 4562475"/>
                  <a:gd name="connsiteX5" fmla="*/ 3275807 w 4462921"/>
                  <a:gd name="connsiteY5" fmla="*/ 2286000 h 4562475"/>
                  <a:gd name="connsiteX6" fmla="*/ 0 w 4462921"/>
                  <a:gd name="connsiteY6" fmla="*/ 1016000 h 4562475"/>
                  <a:gd name="connsiteX7" fmla="*/ 0 w 4462921"/>
                  <a:gd name="connsiteY7" fmla="*/ 0 h 4562475"/>
                  <a:gd name="connsiteX0" fmla="*/ 2486 w 4465407"/>
                  <a:gd name="connsiteY0" fmla="*/ 0 h 4564856"/>
                  <a:gd name="connsiteX1" fmla="*/ 4464948 w 4465407"/>
                  <a:gd name="connsiteY1" fmla="*/ 1819275 h 4564856"/>
                  <a:gd name="connsiteX2" fmla="*/ 4464949 w 4465407"/>
                  <a:gd name="connsiteY2" fmla="*/ 2747962 h 4564856"/>
                  <a:gd name="connsiteX3" fmla="*/ 105 w 4465407"/>
                  <a:gd name="connsiteY3" fmla="*/ 4564856 h 4564856"/>
                  <a:gd name="connsiteX4" fmla="*/ 2486 w 4465407"/>
                  <a:gd name="connsiteY4" fmla="*/ 3543300 h 4564856"/>
                  <a:gd name="connsiteX5" fmla="*/ 3278293 w 4465407"/>
                  <a:gd name="connsiteY5" fmla="*/ 2286000 h 4564856"/>
                  <a:gd name="connsiteX6" fmla="*/ 2486 w 4465407"/>
                  <a:gd name="connsiteY6" fmla="*/ 1016000 h 4564856"/>
                  <a:gd name="connsiteX7" fmla="*/ 2486 w 4465407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47962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50343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55106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8417 w 4467453"/>
                  <a:gd name="connsiteY5" fmla="*/ 2286000 h 4564856"/>
                  <a:gd name="connsiteX6" fmla="*/ 2610 w 4467453"/>
                  <a:gd name="connsiteY6" fmla="*/ 1016000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8417 w 4467453"/>
                  <a:gd name="connsiteY5" fmla="*/ 2286000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1273 w 4467453"/>
                  <a:gd name="connsiteY5" fmla="*/ 2288382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1273 w 4467453"/>
                  <a:gd name="connsiteY5" fmla="*/ 2288382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9275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0763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0763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3145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64129 w 4465530"/>
                  <a:gd name="connsiteY5" fmla="*/ 2288382 h 4564856"/>
                  <a:gd name="connsiteX6" fmla="*/ 2610 w 4465530"/>
                  <a:gd name="connsiteY6" fmla="*/ 1023145 h 4564856"/>
                  <a:gd name="connsiteX7" fmla="*/ 2610 w 4465530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5066 w 4467986"/>
                  <a:gd name="connsiteY6" fmla="*/ 1023145 h 4564856"/>
                  <a:gd name="connsiteX7" fmla="*/ 0 w 4467986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2533 w 4467986"/>
                  <a:gd name="connsiteY6" fmla="*/ 1018079 h 4564856"/>
                  <a:gd name="connsiteX7" fmla="*/ 0 w 4467986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2533 w 4467986"/>
                  <a:gd name="connsiteY6" fmla="*/ 1023145 h 4564856"/>
                  <a:gd name="connsiteX7" fmla="*/ 0 w 4467986"/>
                  <a:gd name="connsiteY7" fmla="*/ 0 h 4564856"/>
                  <a:gd name="connsiteX0" fmla="*/ 0 w 4467986"/>
                  <a:gd name="connsiteY0" fmla="*/ 0 h 4567262"/>
                  <a:gd name="connsiteX1" fmla="*/ 4467527 w 4467986"/>
                  <a:gd name="connsiteY1" fmla="*/ 1814537 h 4567262"/>
                  <a:gd name="connsiteX2" fmla="*/ 4467529 w 4467986"/>
                  <a:gd name="connsiteY2" fmla="*/ 2757512 h 4567262"/>
                  <a:gd name="connsiteX3" fmla="*/ 2685 w 4467986"/>
                  <a:gd name="connsiteY3" fmla="*/ 4567262 h 4567262"/>
                  <a:gd name="connsiteX4" fmla="*/ 2684 w 4467986"/>
                  <a:gd name="connsiteY4" fmla="*/ 3548087 h 4567262"/>
                  <a:gd name="connsiteX5" fmla="*/ 3266585 w 4467986"/>
                  <a:gd name="connsiteY5" fmla="*/ 2290788 h 4567262"/>
                  <a:gd name="connsiteX6" fmla="*/ 2533 w 4467986"/>
                  <a:gd name="connsiteY6" fmla="*/ 1025551 h 4567262"/>
                  <a:gd name="connsiteX7" fmla="*/ 0 w 4467986"/>
                  <a:gd name="connsiteY7" fmla="*/ 0 h 4567262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50493 h 4569668"/>
                  <a:gd name="connsiteX5" fmla="*/ 3264555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48111 h 4569668"/>
                  <a:gd name="connsiteX5" fmla="*/ 3264555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48111 h 4569668"/>
                  <a:gd name="connsiteX5" fmla="*/ 3257411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65956" h="4569668">
                    <a:moveTo>
                      <a:pt x="377" y="0"/>
                    </a:moveTo>
                    <a:lnTo>
                      <a:pt x="4465497" y="1816943"/>
                    </a:lnTo>
                    <a:cubicBezTo>
                      <a:pt x="4463910" y="2124918"/>
                      <a:pt x="4467086" y="2451943"/>
                      <a:pt x="4465499" y="2759918"/>
                    </a:cubicBezTo>
                    <a:lnTo>
                      <a:pt x="655" y="4569668"/>
                    </a:lnTo>
                    <a:cubicBezTo>
                      <a:pt x="-139" y="4230737"/>
                      <a:pt x="1448" y="3887042"/>
                      <a:pt x="654" y="3548111"/>
                    </a:cubicBezTo>
                    <a:lnTo>
                      <a:pt x="3257411" y="2293194"/>
                    </a:lnTo>
                    <a:lnTo>
                      <a:pt x="503" y="1027957"/>
                    </a:lnTo>
                    <a:cubicBezTo>
                      <a:pt x="-1186" y="686909"/>
                      <a:pt x="2066" y="341048"/>
                      <a:pt x="3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01703" y="1523009"/>
                <a:ext cx="3074395" cy="252000"/>
              </a:xfrm>
              <a:prstGeom prst="rect">
                <a:avLst/>
              </a:prstGeom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494508" y="5754163"/>
              <a:ext cx="2183719" cy="635721"/>
              <a:chOff x="448031" y="5788818"/>
              <a:chExt cx="2183719" cy="635721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8031" y="6039743"/>
                <a:ext cx="2183719" cy="384796"/>
              </a:xfrm>
              <a:prstGeom prst="rect">
                <a:avLst/>
              </a:prstGeom>
            </p:spPr>
          </p:pic>
          <p:sp>
            <p:nvSpPr>
              <p:cNvPr id="11" name="Freeform 10"/>
              <p:cNvSpPr/>
              <p:nvPr/>
            </p:nvSpPr>
            <p:spPr>
              <a:xfrm>
                <a:off x="1730496" y="5788818"/>
                <a:ext cx="210221" cy="215102"/>
              </a:xfrm>
              <a:custGeom>
                <a:avLst/>
                <a:gdLst>
                  <a:gd name="connsiteX0" fmla="*/ 0 w 4457700"/>
                  <a:gd name="connsiteY0" fmla="*/ 0 h 4552950"/>
                  <a:gd name="connsiteX1" fmla="*/ 4457700 w 4457700"/>
                  <a:gd name="connsiteY1" fmla="*/ 1828800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57700"/>
                  <a:gd name="connsiteY0" fmla="*/ 0 h 4552950"/>
                  <a:gd name="connsiteX1" fmla="*/ 4457700 w 4457700"/>
                  <a:gd name="connsiteY1" fmla="*/ 1824037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57700"/>
                  <a:gd name="connsiteY0" fmla="*/ 0 h 4552950"/>
                  <a:gd name="connsiteX1" fmla="*/ 4457700 w 4457700"/>
                  <a:gd name="connsiteY1" fmla="*/ 1816893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62462"/>
                  <a:gd name="connsiteY0" fmla="*/ 0 h 4552950"/>
                  <a:gd name="connsiteX1" fmla="*/ 4462462 w 4462462"/>
                  <a:gd name="connsiteY1" fmla="*/ 1819275 h 4552950"/>
                  <a:gd name="connsiteX2" fmla="*/ 4457700 w 4462462"/>
                  <a:gd name="connsiteY2" fmla="*/ 2743200 h 4552950"/>
                  <a:gd name="connsiteX3" fmla="*/ 0 w 4462462"/>
                  <a:gd name="connsiteY3" fmla="*/ 4552950 h 4552950"/>
                  <a:gd name="connsiteX4" fmla="*/ 0 w 4462462"/>
                  <a:gd name="connsiteY4" fmla="*/ 3543300 h 4552950"/>
                  <a:gd name="connsiteX5" fmla="*/ 3282950 w 4462462"/>
                  <a:gd name="connsiteY5" fmla="*/ 2286000 h 4552950"/>
                  <a:gd name="connsiteX6" fmla="*/ 0 w 4462462"/>
                  <a:gd name="connsiteY6" fmla="*/ 1016000 h 4552950"/>
                  <a:gd name="connsiteX7" fmla="*/ 0 w 4462462"/>
                  <a:gd name="connsiteY7" fmla="*/ 0 h 4552950"/>
                  <a:gd name="connsiteX0" fmla="*/ 0 w 4462921"/>
                  <a:gd name="connsiteY0" fmla="*/ 0 h 4552950"/>
                  <a:gd name="connsiteX1" fmla="*/ 4462462 w 4462921"/>
                  <a:gd name="connsiteY1" fmla="*/ 1819275 h 4552950"/>
                  <a:gd name="connsiteX2" fmla="*/ 4462463 w 4462921"/>
                  <a:gd name="connsiteY2" fmla="*/ 2747962 h 4552950"/>
                  <a:gd name="connsiteX3" fmla="*/ 0 w 4462921"/>
                  <a:gd name="connsiteY3" fmla="*/ 4552950 h 4552950"/>
                  <a:gd name="connsiteX4" fmla="*/ 0 w 4462921"/>
                  <a:gd name="connsiteY4" fmla="*/ 3543300 h 4552950"/>
                  <a:gd name="connsiteX5" fmla="*/ 3282950 w 4462921"/>
                  <a:gd name="connsiteY5" fmla="*/ 2286000 h 4552950"/>
                  <a:gd name="connsiteX6" fmla="*/ 0 w 4462921"/>
                  <a:gd name="connsiteY6" fmla="*/ 1016000 h 4552950"/>
                  <a:gd name="connsiteX7" fmla="*/ 0 w 4462921"/>
                  <a:gd name="connsiteY7" fmla="*/ 0 h 4552950"/>
                  <a:gd name="connsiteX0" fmla="*/ 0 w 4462921"/>
                  <a:gd name="connsiteY0" fmla="*/ 0 h 4552950"/>
                  <a:gd name="connsiteX1" fmla="*/ 4462462 w 4462921"/>
                  <a:gd name="connsiteY1" fmla="*/ 1819275 h 4552950"/>
                  <a:gd name="connsiteX2" fmla="*/ 4462463 w 4462921"/>
                  <a:gd name="connsiteY2" fmla="*/ 2747962 h 4552950"/>
                  <a:gd name="connsiteX3" fmla="*/ 0 w 4462921"/>
                  <a:gd name="connsiteY3" fmla="*/ 4552950 h 4552950"/>
                  <a:gd name="connsiteX4" fmla="*/ 0 w 4462921"/>
                  <a:gd name="connsiteY4" fmla="*/ 3543300 h 4552950"/>
                  <a:gd name="connsiteX5" fmla="*/ 3282950 w 4462921"/>
                  <a:gd name="connsiteY5" fmla="*/ 2286000 h 4552950"/>
                  <a:gd name="connsiteX6" fmla="*/ 0 w 4462921"/>
                  <a:gd name="connsiteY6" fmla="*/ 1016000 h 4552950"/>
                  <a:gd name="connsiteX7" fmla="*/ 0 w 4462921"/>
                  <a:gd name="connsiteY7" fmla="*/ 0 h 4552950"/>
                  <a:gd name="connsiteX0" fmla="*/ 0 w 4462921"/>
                  <a:gd name="connsiteY0" fmla="*/ 0 h 4560094"/>
                  <a:gd name="connsiteX1" fmla="*/ 4462462 w 4462921"/>
                  <a:gd name="connsiteY1" fmla="*/ 1819275 h 4560094"/>
                  <a:gd name="connsiteX2" fmla="*/ 4462463 w 4462921"/>
                  <a:gd name="connsiteY2" fmla="*/ 2747962 h 4560094"/>
                  <a:gd name="connsiteX3" fmla="*/ 2381 w 4462921"/>
                  <a:gd name="connsiteY3" fmla="*/ 4560094 h 4560094"/>
                  <a:gd name="connsiteX4" fmla="*/ 0 w 4462921"/>
                  <a:gd name="connsiteY4" fmla="*/ 3543300 h 4560094"/>
                  <a:gd name="connsiteX5" fmla="*/ 3282950 w 4462921"/>
                  <a:gd name="connsiteY5" fmla="*/ 2286000 h 4560094"/>
                  <a:gd name="connsiteX6" fmla="*/ 0 w 4462921"/>
                  <a:gd name="connsiteY6" fmla="*/ 1016000 h 4560094"/>
                  <a:gd name="connsiteX7" fmla="*/ 0 w 4462921"/>
                  <a:gd name="connsiteY7" fmla="*/ 0 h 4560094"/>
                  <a:gd name="connsiteX0" fmla="*/ 0 w 4462921"/>
                  <a:gd name="connsiteY0" fmla="*/ 0 h 4560094"/>
                  <a:gd name="connsiteX1" fmla="*/ 4462462 w 4462921"/>
                  <a:gd name="connsiteY1" fmla="*/ 1819275 h 4560094"/>
                  <a:gd name="connsiteX2" fmla="*/ 4462463 w 4462921"/>
                  <a:gd name="connsiteY2" fmla="*/ 2747962 h 4560094"/>
                  <a:gd name="connsiteX3" fmla="*/ 2381 w 4462921"/>
                  <a:gd name="connsiteY3" fmla="*/ 4560094 h 4560094"/>
                  <a:gd name="connsiteX4" fmla="*/ 0 w 4462921"/>
                  <a:gd name="connsiteY4" fmla="*/ 3543300 h 4560094"/>
                  <a:gd name="connsiteX5" fmla="*/ 3275807 w 4462921"/>
                  <a:gd name="connsiteY5" fmla="*/ 2286000 h 4560094"/>
                  <a:gd name="connsiteX6" fmla="*/ 0 w 4462921"/>
                  <a:gd name="connsiteY6" fmla="*/ 1016000 h 4560094"/>
                  <a:gd name="connsiteX7" fmla="*/ 0 w 4462921"/>
                  <a:gd name="connsiteY7" fmla="*/ 0 h 4560094"/>
                  <a:gd name="connsiteX0" fmla="*/ 0 w 4462921"/>
                  <a:gd name="connsiteY0" fmla="*/ 0 h 4557713"/>
                  <a:gd name="connsiteX1" fmla="*/ 4462462 w 4462921"/>
                  <a:gd name="connsiteY1" fmla="*/ 1819275 h 4557713"/>
                  <a:gd name="connsiteX2" fmla="*/ 4462463 w 4462921"/>
                  <a:gd name="connsiteY2" fmla="*/ 2747962 h 4557713"/>
                  <a:gd name="connsiteX3" fmla="*/ 2381 w 4462921"/>
                  <a:gd name="connsiteY3" fmla="*/ 4557713 h 4557713"/>
                  <a:gd name="connsiteX4" fmla="*/ 0 w 4462921"/>
                  <a:gd name="connsiteY4" fmla="*/ 3543300 h 4557713"/>
                  <a:gd name="connsiteX5" fmla="*/ 3275807 w 4462921"/>
                  <a:gd name="connsiteY5" fmla="*/ 2286000 h 4557713"/>
                  <a:gd name="connsiteX6" fmla="*/ 0 w 4462921"/>
                  <a:gd name="connsiteY6" fmla="*/ 1016000 h 4557713"/>
                  <a:gd name="connsiteX7" fmla="*/ 0 w 4462921"/>
                  <a:gd name="connsiteY7" fmla="*/ 0 h 4557713"/>
                  <a:gd name="connsiteX0" fmla="*/ 0 w 4462921"/>
                  <a:gd name="connsiteY0" fmla="*/ 0 h 4562475"/>
                  <a:gd name="connsiteX1" fmla="*/ 4462462 w 4462921"/>
                  <a:gd name="connsiteY1" fmla="*/ 1819275 h 4562475"/>
                  <a:gd name="connsiteX2" fmla="*/ 4462463 w 4462921"/>
                  <a:gd name="connsiteY2" fmla="*/ 2747962 h 4562475"/>
                  <a:gd name="connsiteX3" fmla="*/ 2381 w 4462921"/>
                  <a:gd name="connsiteY3" fmla="*/ 4562475 h 4562475"/>
                  <a:gd name="connsiteX4" fmla="*/ 0 w 4462921"/>
                  <a:gd name="connsiteY4" fmla="*/ 3543300 h 4562475"/>
                  <a:gd name="connsiteX5" fmla="*/ 3275807 w 4462921"/>
                  <a:gd name="connsiteY5" fmla="*/ 2286000 h 4562475"/>
                  <a:gd name="connsiteX6" fmla="*/ 0 w 4462921"/>
                  <a:gd name="connsiteY6" fmla="*/ 1016000 h 4562475"/>
                  <a:gd name="connsiteX7" fmla="*/ 0 w 4462921"/>
                  <a:gd name="connsiteY7" fmla="*/ 0 h 4562475"/>
                  <a:gd name="connsiteX0" fmla="*/ 2486 w 4465407"/>
                  <a:gd name="connsiteY0" fmla="*/ 0 h 4564856"/>
                  <a:gd name="connsiteX1" fmla="*/ 4464948 w 4465407"/>
                  <a:gd name="connsiteY1" fmla="*/ 1819275 h 4564856"/>
                  <a:gd name="connsiteX2" fmla="*/ 4464949 w 4465407"/>
                  <a:gd name="connsiteY2" fmla="*/ 2747962 h 4564856"/>
                  <a:gd name="connsiteX3" fmla="*/ 105 w 4465407"/>
                  <a:gd name="connsiteY3" fmla="*/ 4564856 h 4564856"/>
                  <a:gd name="connsiteX4" fmla="*/ 2486 w 4465407"/>
                  <a:gd name="connsiteY4" fmla="*/ 3543300 h 4564856"/>
                  <a:gd name="connsiteX5" fmla="*/ 3278293 w 4465407"/>
                  <a:gd name="connsiteY5" fmla="*/ 2286000 h 4564856"/>
                  <a:gd name="connsiteX6" fmla="*/ 2486 w 4465407"/>
                  <a:gd name="connsiteY6" fmla="*/ 1016000 h 4564856"/>
                  <a:gd name="connsiteX7" fmla="*/ 2486 w 4465407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47962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50343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55106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8417 w 4467453"/>
                  <a:gd name="connsiteY5" fmla="*/ 2286000 h 4564856"/>
                  <a:gd name="connsiteX6" fmla="*/ 2610 w 4467453"/>
                  <a:gd name="connsiteY6" fmla="*/ 1016000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8417 w 4467453"/>
                  <a:gd name="connsiteY5" fmla="*/ 2286000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1273 w 4467453"/>
                  <a:gd name="connsiteY5" fmla="*/ 2288382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1273 w 4467453"/>
                  <a:gd name="connsiteY5" fmla="*/ 2288382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9275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0763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0763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3145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64129 w 4465530"/>
                  <a:gd name="connsiteY5" fmla="*/ 2288382 h 4564856"/>
                  <a:gd name="connsiteX6" fmla="*/ 2610 w 4465530"/>
                  <a:gd name="connsiteY6" fmla="*/ 1023145 h 4564856"/>
                  <a:gd name="connsiteX7" fmla="*/ 2610 w 4465530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5066 w 4467986"/>
                  <a:gd name="connsiteY6" fmla="*/ 1023145 h 4564856"/>
                  <a:gd name="connsiteX7" fmla="*/ 0 w 4467986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2533 w 4467986"/>
                  <a:gd name="connsiteY6" fmla="*/ 1018079 h 4564856"/>
                  <a:gd name="connsiteX7" fmla="*/ 0 w 4467986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2533 w 4467986"/>
                  <a:gd name="connsiteY6" fmla="*/ 1023145 h 4564856"/>
                  <a:gd name="connsiteX7" fmla="*/ 0 w 4467986"/>
                  <a:gd name="connsiteY7" fmla="*/ 0 h 4564856"/>
                  <a:gd name="connsiteX0" fmla="*/ 0 w 4467986"/>
                  <a:gd name="connsiteY0" fmla="*/ 0 h 4567262"/>
                  <a:gd name="connsiteX1" fmla="*/ 4467527 w 4467986"/>
                  <a:gd name="connsiteY1" fmla="*/ 1814537 h 4567262"/>
                  <a:gd name="connsiteX2" fmla="*/ 4467529 w 4467986"/>
                  <a:gd name="connsiteY2" fmla="*/ 2757512 h 4567262"/>
                  <a:gd name="connsiteX3" fmla="*/ 2685 w 4467986"/>
                  <a:gd name="connsiteY3" fmla="*/ 4567262 h 4567262"/>
                  <a:gd name="connsiteX4" fmla="*/ 2684 w 4467986"/>
                  <a:gd name="connsiteY4" fmla="*/ 3548087 h 4567262"/>
                  <a:gd name="connsiteX5" fmla="*/ 3266585 w 4467986"/>
                  <a:gd name="connsiteY5" fmla="*/ 2290788 h 4567262"/>
                  <a:gd name="connsiteX6" fmla="*/ 2533 w 4467986"/>
                  <a:gd name="connsiteY6" fmla="*/ 1025551 h 4567262"/>
                  <a:gd name="connsiteX7" fmla="*/ 0 w 4467986"/>
                  <a:gd name="connsiteY7" fmla="*/ 0 h 4567262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50493 h 4569668"/>
                  <a:gd name="connsiteX5" fmla="*/ 3264555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48111 h 4569668"/>
                  <a:gd name="connsiteX5" fmla="*/ 3264555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48111 h 4569668"/>
                  <a:gd name="connsiteX5" fmla="*/ 3257411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65956" h="4569668">
                    <a:moveTo>
                      <a:pt x="377" y="0"/>
                    </a:moveTo>
                    <a:lnTo>
                      <a:pt x="4465497" y="1816943"/>
                    </a:lnTo>
                    <a:cubicBezTo>
                      <a:pt x="4463910" y="2124918"/>
                      <a:pt x="4467086" y="2451943"/>
                      <a:pt x="4465499" y="2759918"/>
                    </a:cubicBezTo>
                    <a:lnTo>
                      <a:pt x="655" y="4569668"/>
                    </a:lnTo>
                    <a:cubicBezTo>
                      <a:pt x="-139" y="4230737"/>
                      <a:pt x="1448" y="3887042"/>
                      <a:pt x="654" y="3548111"/>
                    </a:cubicBezTo>
                    <a:lnTo>
                      <a:pt x="3257411" y="2293194"/>
                    </a:lnTo>
                    <a:lnTo>
                      <a:pt x="503" y="1027957"/>
                    </a:lnTo>
                    <a:cubicBezTo>
                      <a:pt x="-1186" y="686909"/>
                      <a:pt x="2066" y="341048"/>
                      <a:pt x="3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FFFFFF"/>
                  </a:solidFill>
                </a:endParaRPr>
              </a:p>
            </p:txBody>
          </p:sp>
        </p:grp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7288" y="6253605"/>
              <a:ext cx="2528887" cy="171805"/>
            </a:xfrm>
            <a:prstGeom prst="rect">
              <a:avLst/>
            </a:prstGeom>
          </p:spPr>
        </p:pic>
        <p:cxnSp>
          <p:nvCxnSpPr>
            <p:cNvPr id="9" name="Straight Connector 9"/>
            <p:cNvCxnSpPr>
              <a:cxnSpLocks noChangeShapeType="1"/>
            </p:cNvCxnSpPr>
            <p:nvPr/>
          </p:nvCxnSpPr>
          <p:spPr bwMode="auto">
            <a:xfrm>
              <a:off x="496800" y="6550025"/>
              <a:ext cx="8647200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</p:spPr>
        </p:cxn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5304" y="475762"/>
            <a:ext cx="8140875" cy="996950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accent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0"/>
          </p:nvPr>
        </p:nvSpPr>
        <p:spPr>
          <a:xfrm>
            <a:off x="495303" y="1546488"/>
            <a:ext cx="8140875" cy="467562"/>
          </a:xfr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en-US" sz="2000" b="0" kern="1200" spc="0" baseline="0" dirty="0" smtClean="0">
                <a:solidFill>
                  <a:schemeClr val="accent4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1pPr>
            <a:lvl2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2pPr>
            <a:lvl3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3pPr>
            <a:lvl4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4pPr>
            <a:lvl5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2000" b="0" kern="1200" spc="0" baseline="0" dirty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8439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Cover Slide_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5" name="Picture 2" descr="\\JBWServer\Shared\Clients\Presentations\Accenture\Lynette Oelschig - 12-4142 - Cloud ppt templates and style guide\Working Files\Final Images\160421532.jpg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/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/>
            <p:cNvGrpSpPr/>
            <p:nvPr/>
          </p:nvGrpSpPr>
          <p:grpSpPr>
            <a:xfrm>
              <a:off x="5633930" y="2538851"/>
              <a:ext cx="3074395" cy="2060440"/>
              <a:chOff x="5701703" y="682760"/>
              <a:chExt cx="3074395" cy="2060440"/>
            </a:xfrm>
          </p:grpSpPr>
          <p:sp>
            <p:nvSpPr>
              <p:cNvPr id="12" name="Freeform 11"/>
              <p:cNvSpPr/>
              <p:nvPr/>
            </p:nvSpPr>
            <p:spPr>
              <a:xfrm>
                <a:off x="6164291" y="682760"/>
                <a:ext cx="2013677" cy="2060440"/>
              </a:xfrm>
              <a:custGeom>
                <a:avLst/>
                <a:gdLst>
                  <a:gd name="connsiteX0" fmla="*/ 0 w 4457700"/>
                  <a:gd name="connsiteY0" fmla="*/ 0 h 4552950"/>
                  <a:gd name="connsiteX1" fmla="*/ 4457700 w 4457700"/>
                  <a:gd name="connsiteY1" fmla="*/ 1828800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57700"/>
                  <a:gd name="connsiteY0" fmla="*/ 0 h 4552950"/>
                  <a:gd name="connsiteX1" fmla="*/ 4457700 w 4457700"/>
                  <a:gd name="connsiteY1" fmla="*/ 1824037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57700"/>
                  <a:gd name="connsiteY0" fmla="*/ 0 h 4552950"/>
                  <a:gd name="connsiteX1" fmla="*/ 4457700 w 4457700"/>
                  <a:gd name="connsiteY1" fmla="*/ 1816893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62462"/>
                  <a:gd name="connsiteY0" fmla="*/ 0 h 4552950"/>
                  <a:gd name="connsiteX1" fmla="*/ 4462462 w 4462462"/>
                  <a:gd name="connsiteY1" fmla="*/ 1819275 h 4552950"/>
                  <a:gd name="connsiteX2" fmla="*/ 4457700 w 4462462"/>
                  <a:gd name="connsiteY2" fmla="*/ 2743200 h 4552950"/>
                  <a:gd name="connsiteX3" fmla="*/ 0 w 4462462"/>
                  <a:gd name="connsiteY3" fmla="*/ 4552950 h 4552950"/>
                  <a:gd name="connsiteX4" fmla="*/ 0 w 4462462"/>
                  <a:gd name="connsiteY4" fmla="*/ 3543300 h 4552950"/>
                  <a:gd name="connsiteX5" fmla="*/ 3282950 w 4462462"/>
                  <a:gd name="connsiteY5" fmla="*/ 2286000 h 4552950"/>
                  <a:gd name="connsiteX6" fmla="*/ 0 w 4462462"/>
                  <a:gd name="connsiteY6" fmla="*/ 1016000 h 4552950"/>
                  <a:gd name="connsiteX7" fmla="*/ 0 w 4462462"/>
                  <a:gd name="connsiteY7" fmla="*/ 0 h 4552950"/>
                  <a:gd name="connsiteX0" fmla="*/ 0 w 4462921"/>
                  <a:gd name="connsiteY0" fmla="*/ 0 h 4552950"/>
                  <a:gd name="connsiteX1" fmla="*/ 4462462 w 4462921"/>
                  <a:gd name="connsiteY1" fmla="*/ 1819275 h 4552950"/>
                  <a:gd name="connsiteX2" fmla="*/ 4462463 w 4462921"/>
                  <a:gd name="connsiteY2" fmla="*/ 2747962 h 4552950"/>
                  <a:gd name="connsiteX3" fmla="*/ 0 w 4462921"/>
                  <a:gd name="connsiteY3" fmla="*/ 4552950 h 4552950"/>
                  <a:gd name="connsiteX4" fmla="*/ 0 w 4462921"/>
                  <a:gd name="connsiteY4" fmla="*/ 3543300 h 4552950"/>
                  <a:gd name="connsiteX5" fmla="*/ 3282950 w 4462921"/>
                  <a:gd name="connsiteY5" fmla="*/ 2286000 h 4552950"/>
                  <a:gd name="connsiteX6" fmla="*/ 0 w 4462921"/>
                  <a:gd name="connsiteY6" fmla="*/ 1016000 h 4552950"/>
                  <a:gd name="connsiteX7" fmla="*/ 0 w 4462921"/>
                  <a:gd name="connsiteY7" fmla="*/ 0 h 4552950"/>
                  <a:gd name="connsiteX0" fmla="*/ 0 w 4462921"/>
                  <a:gd name="connsiteY0" fmla="*/ 0 h 4552950"/>
                  <a:gd name="connsiteX1" fmla="*/ 4462462 w 4462921"/>
                  <a:gd name="connsiteY1" fmla="*/ 1819275 h 4552950"/>
                  <a:gd name="connsiteX2" fmla="*/ 4462463 w 4462921"/>
                  <a:gd name="connsiteY2" fmla="*/ 2747962 h 4552950"/>
                  <a:gd name="connsiteX3" fmla="*/ 0 w 4462921"/>
                  <a:gd name="connsiteY3" fmla="*/ 4552950 h 4552950"/>
                  <a:gd name="connsiteX4" fmla="*/ 0 w 4462921"/>
                  <a:gd name="connsiteY4" fmla="*/ 3543300 h 4552950"/>
                  <a:gd name="connsiteX5" fmla="*/ 3282950 w 4462921"/>
                  <a:gd name="connsiteY5" fmla="*/ 2286000 h 4552950"/>
                  <a:gd name="connsiteX6" fmla="*/ 0 w 4462921"/>
                  <a:gd name="connsiteY6" fmla="*/ 1016000 h 4552950"/>
                  <a:gd name="connsiteX7" fmla="*/ 0 w 4462921"/>
                  <a:gd name="connsiteY7" fmla="*/ 0 h 4552950"/>
                  <a:gd name="connsiteX0" fmla="*/ 0 w 4462921"/>
                  <a:gd name="connsiteY0" fmla="*/ 0 h 4560094"/>
                  <a:gd name="connsiteX1" fmla="*/ 4462462 w 4462921"/>
                  <a:gd name="connsiteY1" fmla="*/ 1819275 h 4560094"/>
                  <a:gd name="connsiteX2" fmla="*/ 4462463 w 4462921"/>
                  <a:gd name="connsiteY2" fmla="*/ 2747962 h 4560094"/>
                  <a:gd name="connsiteX3" fmla="*/ 2381 w 4462921"/>
                  <a:gd name="connsiteY3" fmla="*/ 4560094 h 4560094"/>
                  <a:gd name="connsiteX4" fmla="*/ 0 w 4462921"/>
                  <a:gd name="connsiteY4" fmla="*/ 3543300 h 4560094"/>
                  <a:gd name="connsiteX5" fmla="*/ 3282950 w 4462921"/>
                  <a:gd name="connsiteY5" fmla="*/ 2286000 h 4560094"/>
                  <a:gd name="connsiteX6" fmla="*/ 0 w 4462921"/>
                  <a:gd name="connsiteY6" fmla="*/ 1016000 h 4560094"/>
                  <a:gd name="connsiteX7" fmla="*/ 0 w 4462921"/>
                  <a:gd name="connsiteY7" fmla="*/ 0 h 4560094"/>
                  <a:gd name="connsiteX0" fmla="*/ 0 w 4462921"/>
                  <a:gd name="connsiteY0" fmla="*/ 0 h 4560094"/>
                  <a:gd name="connsiteX1" fmla="*/ 4462462 w 4462921"/>
                  <a:gd name="connsiteY1" fmla="*/ 1819275 h 4560094"/>
                  <a:gd name="connsiteX2" fmla="*/ 4462463 w 4462921"/>
                  <a:gd name="connsiteY2" fmla="*/ 2747962 h 4560094"/>
                  <a:gd name="connsiteX3" fmla="*/ 2381 w 4462921"/>
                  <a:gd name="connsiteY3" fmla="*/ 4560094 h 4560094"/>
                  <a:gd name="connsiteX4" fmla="*/ 0 w 4462921"/>
                  <a:gd name="connsiteY4" fmla="*/ 3543300 h 4560094"/>
                  <a:gd name="connsiteX5" fmla="*/ 3275807 w 4462921"/>
                  <a:gd name="connsiteY5" fmla="*/ 2286000 h 4560094"/>
                  <a:gd name="connsiteX6" fmla="*/ 0 w 4462921"/>
                  <a:gd name="connsiteY6" fmla="*/ 1016000 h 4560094"/>
                  <a:gd name="connsiteX7" fmla="*/ 0 w 4462921"/>
                  <a:gd name="connsiteY7" fmla="*/ 0 h 4560094"/>
                  <a:gd name="connsiteX0" fmla="*/ 0 w 4462921"/>
                  <a:gd name="connsiteY0" fmla="*/ 0 h 4557713"/>
                  <a:gd name="connsiteX1" fmla="*/ 4462462 w 4462921"/>
                  <a:gd name="connsiteY1" fmla="*/ 1819275 h 4557713"/>
                  <a:gd name="connsiteX2" fmla="*/ 4462463 w 4462921"/>
                  <a:gd name="connsiteY2" fmla="*/ 2747962 h 4557713"/>
                  <a:gd name="connsiteX3" fmla="*/ 2381 w 4462921"/>
                  <a:gd name="connsiteY3" fmla="*/ 4557713 h 4557713"/>
                  <a:gd name="connsiteX4" fmla="*/ 0 w 4462921"/>
                  <a:gd name="connsiteY4" fmla="*/ 3543300 h 4557713"/>
                  <a:gd name="connsiteX5" fmla="*/ 3275807 w 4462921"/>
                  <a:gd name="connsiteY5" fmla="*/ 2286000 h 4557713"/>
                  <a:gd name="connsiteX6" fmla="*/ 0 w 4462921"/>
                  <a:gd name="connsiteY6" fmla="*/ 1016000 h 4557713"/>
                  <a:gd name="connsiteX7" fmla="*/ 0 w 4462921"/>
                  <a:gd name="connsiteY7" fmla="*/ 0 h 4557713"/>
                  <a:gd name="connsiteX0" fmla="*/ 0 w 4462921"/>
                  <a:gd name="connsiteY0" fmla="*/ 0 h 4562475"/>
                  <a:gd name="connsiteX1" fmla="*/ 4462462 w 4462921"/>
                  <a:gd name="connsiteY1" fmla="*/ 1819275 h 4562475"/>
                  <a:gd name="connsiteX2" fmla="*/ 4462463 w 4462921"/>
                  <a:gd name="connsiteY2" fmla="*/ 2747962 h 4562475"/>
                  <a:gd name="connsiteX3" fmla="*/ 2381 w 4462921"/>
                  <a:gd name="connsiteY3" fmla="*/ 4562475 h 4562475"/>
                  <a:gd name="connsiteX4" fmla="*/ 0 w 4462921"/>
                  <a:gd name="connsiteY4" fmla="*/ 3543300 h 4562475"/>
                  <a:gd name="connsiteX5" fmla="*/ 3275807 w 4462921"/>
                  <a:gd name="connsiteY5" fmla="*/ 2286000 h 4562475"/>
                  <a:gd name="connsiteX6" fmla="*/ 0 w 4462921"/>
                  <a:gd name="connsiteY6" fmla="*/ 1016000 h 4562475"/>
                  <a:gd name="connsiteX7" fmla="*/ 0 w 4462921"/>
                  <a:gd name="connsiteY7" fmla="*/ 0 h 4562475"/>
                  <a:gd name="connsiteX0" fmla="*/ 2486 w 4465407"/>
                  <a:gd name="connsiteY0" fmla="*/ 0 h 4564856"/>
                  <a:gd name="connsiteX1" fmla="*/ 4464948 w 4465407"/>
                  <a:gd name="connsiteY1" fmla="*/ 1819275 h 4564856"/>
                  <a:gd name="connsiteX2" fmla="*/ 4464949 w 4465407"/>
                  <a:gd name="connsiteY2" fmla="*/ 2747962 h 4564856"/>
                  <a:gd name="connsiteX3" fmla="*/ 105 w 4465407"/>
                  <a:gd name="connsiteY3" fmla="*/ 4564856 h 4564856"/>
                  <a:gd name="connsiteX4" fmla="*/ 2486 w 4465407"/>
                  <a:gd name="connsiteY4" fmla="*/ 3543300 h 4564856"/>
                  <a:gd name="connsiteX5" fmla="*/ 3278293 w 4465407"/>
                  <a:gd name="connsiteY5" fmla="*/ 2286000 h 4564856"/>
                  <a:gd name="connsiteX6" fmla="*/ 2486 w 4465407"/>
                  <a:gd name="connsiteY6" fmla="*/ 1016000 h 4564856"/>
                  <a:gd name="connsiteX7" fmla="*/ 2486 w 4465407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47962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50343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55106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8417 w 4467453"/>
                  <a:gd name="connsiteY5" fmla="*/ 2286000 h 4564856"/>
                  <a:gd name="connsiteX6" fmla="*/ 2610 w 4467453"/>
                  <a:gd name="connsiteY6" fmla="*/ 1016000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8417 w 4467453"/>
                  <a:gd name="connsiteY5" fmla="*/ 2286000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1273 w 4467453"/>
                  <a:gd name="connsiteY5" fmla="*/ 2288382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1273 w 4467453"/>
                  <a:gd name="connsiteY5" fmla="*/ 2288382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9275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0763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0763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3145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64129 w 4465530"/>
                  <a:gd name="connsiteY5" fmla="*/ 2288382 h 4564856"/>
                  <a:gd name="connsiteX6" fmla="*/ 2610 w 4465530"/>
                  <a:gd name="connsiteY6" fmla="*/ 1023145 h 4564856"/>
                  <a:gd name="connsiteX7" fmla="*/ 2610 w 4465530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5066 w 4467986"/>
                  <a:gd name="connsiteY6" fmla="*/ 1023145 h 4564856"/>
                  <a:gd name="connsiteX7" fmla="*/ 0 w 4467986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2533 w 4467986"/>
                  <a:gd name="connsiteY6" fmla="*/ 1018079 h 4564856"/>
                  <a:gd name="connsiteX7" fmla="*/ 0 w 4467986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2533 w 4467986"/>
                  <a:gd name="connsiteY6" fmla="*/ 1023145 h 4564856"/>
                  <a:gd name="connsiteX7" fmla="*/ 0 w 4467986"/>
                  <a:gd name="connsiteY7" fmla="*/ 0 h 4564856"/>
                  <a:gd name="connsiteX0" fmla="*/ 0 w 4467986"/>
                  <a:gd name="connsiteY0" fmla="*/ 0 h 4567262"/>
                  <a:gd name="connsiteX1" fmla="*/ 4467527 w 4467986"/>
                  <a:gd name="connsiteY1" fmla="*/ 1814537 h 4567262"/>
                  <a:gd name="connsiteX2" fmla="*/ 4467529 w 4467986"/>
                  <a:gd name="connsiteY2" fmla="*/ 2757512 h 4567262"/>
                  <a:gd name="connsiteX3" fmla="*/ 2685 w 4467986"/>
                  <a:gd name="connsiteY3" fmla="*/ 4567262 h 4567262"/>
                  <a:gd name="connsiteX4" fmla="*/ 2684 w 4467986"/>
                  <a:gd name="connsiteY4" fmla="*/ 3548087 h 4567262"/>
                  <a:gd name="connsiteX5" fmla="*/ 3266585 w 4467986"/>
                  <a:gd name="connsiteY5" fmla="*/ 2290788 h 4567262"/>
                  <a:gd name="connsiteX6" fmla="*/ 2533 w 4467986"/>
                  <a:gd name="connsiteY6" fmla="*/ 1025551 h 4567262"/>
                  <a:gd name="connsiteX7" fmla="*/ 0 w 4467986"/>
                  <a:gd name="connsiteY7" fmla="*/ 0 h 4567262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50493 h 4569668"/>
                  <a:gd name="connsiteX5" fmla="*/ 3264555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48111 h 4569668"/>
                  <a:gd name="connsiteX5" fmla="*/ 3264555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48111 h 4569668"/>
                  <a:gd name="connsiteX5" fmla="*/ 3257411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65956" h="4569668">
                    <a:moveTo>
                      <a:pt x="377" y="0"/>
                    </a:moveTo>
                    <a:lnTo>
                      <a:pt x="4465497" y="1816943"/>
                    </a:lnTo>
                    <a:cubicBezTo>
                      <a:pt x="4463910" y="2124918"/>
                      <a:pt x="4467086" y="2451943"/>
                      <a:pt x="4465499" y="2759918"/>
                    </a:cubicBezTo>
                    <a:lnTo>
                      <a:pt x="655" y="4569668"/>
                    </a:lnTo>
                    <a:cubicBezTo>
                      <a:pt x="-139" y="4230737"/>
                      <a:pt x="1448" y="3887042"/>
                      <a:pt x="654" y="3548111"/>
                    </a:cubicBezTo>
                    <a:lnTo>
                      <a:pt x="3257411" y="2293194"/>
                    </a:lnTo>
                    <a:lnTo>
                      <a:pt x="503" y="1027957"/>
                    </a:lnTo>
                    <a:cubicBezTo>
                      <a:pt x="-1186" y="686909"/>
                      <a:pt x="2066" y="341048"/>
                      <a:pt x="3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01703" y="1523009"/>
                <a:ext cx="3074395" cy="252000"/>
              </a:xfrm>
              <a:prstGeom prst="rect">
                <a:avLst/>
              </a:prstGeom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494508" y="5754163"/>
              <a:ext cx="2183719" cy="635721"/>
              <a:chOff x="448031" y="5788818"/>
              <a:chExt cx="2183719" cy="635721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8031" y="6039743"/>
                <a:ext cx="2183719" cy="384796"/>
              </a:xfrm>
              <a:prstGeom prst="rect">
                <a:avLst/>
              </a:prstGeom>
            </p:spPr>
          </p:pic>
          <p:sp>
            <p:nvSpPr>
              <p:cNvPr id="11" name="Freeform 10"/>
              <p:cNvSpPr/>
              <p:nvPr/>
            </p:nvSpPr>
            <p:spPr>
              <a:xfrm>
                <a:off x="1730496" y="5788818"/>
                <a:ext cx="210221" cy="215102"/>
              </a:xfrm>
              <a:custGeom>
                <a:avLst/>
                <a:gdLst>
                  <a:gd name="connsiteX0" fmla="*/ 0 w 4457700"/>
                  <a:gd name="connsiteY0" fmla="*/ 0 h 4552950"/>
                  <a:gd name="connsiteX1" fmla="*/ 4457700 w 4457700"/>
                  <a:gd name="connsiteY1" fmla="*/ 1828800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57700"/>
                  <a:gd name="connsiteY0" fmla="*/ 0 h 4552950"/>
                  <a:gd name="connsiteX1" fmla="*/ 4457700 w 4457700"/>
                  <a:gd name="connsiteY1" fmla="*/ 1824037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57700"/>
                  <a:gd name="connsiteY0" fmla="*/ 0 h 4552950"/>
                  <a:gd name="connsiteX1" fmla="*/ 4457700 w 4457700"/>
                  <a:gd name="connsiteY1" fmla="*/ 1816893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62462"/>
                  <a:gd name="connsiteY0" fmla="*/ 0 h 4552950"/>
                  <a:gd name="connsiteX1" fmla="*/ 4462462 w 4462462"/>
                  <a:gd name="connsiteY1" fmla="*/ 1819275 h 4552950"/>
                  <a:gd name="connsiteX2" fmla="*/ 4457700 w 4462462"/>
                  <a:gd name="connsiteY2" fmla="*/ 2743200 h 4552950"/>
                  <a:gd name="connsiteX3" fmla="*/ 0 w 4462462"/>
                  <a:gd name="connsiteY3" fmla="*/ 4552950 h 4552950"/>
                  <a:gd name="connsiteX4" fmla="*/ 0 w 4462462"/>
                  <a:gd name="connsiteY4" fmla="*/ 3543300 h 4552950"/>
                  <a:gd name="connsiteX5" fmla="*/ 3282950 w 4462462"/>
                  <a:gd name="connsiteY5" fmla="*/ 2286000 h 4552950"/>
                  <a:gd name="connsiteX6" fmla="*/ 0 w 4462462"/>
                  <a:gd name="connsiteY6" fmla="*/ 1016000 h 4552950"/>
                  <a:gd name="connsiteX7" fmla="*/ 0 w 4462462"/>
                  <a:gd name="connsiteY7" fmla="*/ 0 h 4552950"/>
                  <a:gd name="connsiteX0" fmla="*/ 0 w 4462921"/>
                  <a:gd name="connsiteY0" fmla="*/ 0 h 4552950"/>
                  <a:gd name="connsiteX1" fmla="*/ 4462462 w 4462921"/>
                  <a:gd name="connsiteY1" fmla="*/ 1819275 h 4552950"/>
                  <a:gd name="connsiteX2" fmla="*/ 4462463 w 4462921"/>
                  <a:gd name="connsiteY2" fmla="*/ 2747962 h 4552950"/>
                  <a:gd name="connsiteX3" fmla="*/ 0 w 4462921"/>
                  <a:gd name="connsiteY3" fmla="*/ 4552950 h 4552950"/>
                  <a:gd name="connsiteX4" fmla="*/ 0 w 4462921"/>
                  <a:gd name="connsiteY4" fmla="*/ 3543300 h 4552950"/>
                  <a:gd name="connsiteX5" fmla="*/ 3282950 w 4462921"/>
                  <a:gd name="connsiteY5" fmla="*/ 2286000 h 4552950"/>
                  <a:gd name="connsiteX6" fmla="*/ 0 w 4462921"/>
                  <a:gd name="connsiteY6" fmla="*/ 1016000 h 4552950"/>
                  <a:gd name="connsiteX7" fmla="*/ 0 w 4462921"/>
                  <a:gd name="connsiteY7" fmla="*/ 0 h 4552950"/>
                  <a:gd name="connsiteX0" fmla="*/ 0 w 4462921"/>
                  <a:gd name="connsiteY0" fmla="*/ 0 h 4552950"/>
                  <a:gd name="connsiteX1" fmla="*/ 4462462 w 4462921"/>
                  <a:gd name="connsiteY1" fmla="*/ 1819275 h 4552950"/>
                  <a:gd name="connsiteX2" fmla="*/ 4462463 w 4462921"/>
                  <a:gd name="connsiteY2" fmla="*/ 2747962 h 4552950"/>
                  <a:gd name="connsiteX3" fmla="*/ 0 w 4462921"/>
                  <a:gd name="connsiteY3" fmla="*/ 4552950 h 4552950"/>
                  <a:gd name="connsiteX4" fmla="*/ 0 w 4462921"/>
                  <a:gd name="connsiteY4" fmla="*/ 3543300 h 4552950"/>
                  <a:gd name="connsiteX5" fmla="*/ 3282950 w 4462921"/>
                  <a:gd name="connsiteY5" fmla="*/ 2286000 h 4552950"/>
                  <a:gd name="connsiteX6" fmla="*/ 0 w 4462921"/>
                  <a:gd name="connsiteY6" fmla="*/ 1016000 h 4552950"/>
                  <a:gd name="connsiteX7" fmla="*/ 0 w 4462921"/>
                  <a:gd name="connsiteY7" fmla="*/ 0 h 4552950"/>
                  <a:gd name="connsiteX0" fmla="*/ 0 w 4462921"/>
                  <a:gd name="connsiteY0" fmla="*/ 0 h 4560094"/>
                  <a:gd name="connsiteX1" fmla="*/ 4462462 w 4462921"/>
                  <a:gd name="connsiteY1" fmla="*/ 1819275 h 4560094"/>
                  <a:gd name="connsiteX2" fmla="*/ 4462463 w 4462921"/>
                  <a:gd name="connsiteY2" fmla="*/ 2747962 h 4560094"/>
                  <a:gd name="connsiteX3" fmla="*/ 2381 w 4462921"/>
                  <a:gd name="connsiteY3" fmla="*/ 4560094 h 4560094"/>
                  <a:gd name="connsiteX4" fmla="*/ 0 w 4462921"/>
                  <a:gd name="connsiteY4" fmla="*/ 3543300 h 4560094"/>
                  <a:gd name="connsiteX5" fmla="*/ 3282950 w 4462921"/>
                  <a:gd name="connsiteY5" fmla="*/ 2286000 h 4560094"/>
                  <a:gd name="connsiteX6" fmla="*/ 0 w 4462921"/>
                  <a:gd name="connsiteY6" fmla="*/ 1016000 h 4560094"/>
                  <a:gd name="connsiteX7" fmla="*/ 0 w 4462921"/>
                  <a:gd name="connsiteY7" fmla="*/ 0 h 4560094"/>
                  <a:gd name="connsiteX0" fmla="*/ 0 w 4462921"/>
                  <a:gd name="connsiteY0" fmla="*/ 0 h 4560094"/>
                  <a:gd name="connsiteX1" fmla="*/ 4462462 w 4462921"/>
                  <a:gd name="connsiteY1" fmla="*/ 1819275 h 4560094"/>
                  <a:gd name="connsiteX2" fmla="*/ 4462463 w 4462921"/>
                  <a:gd name="connsiteY2" fmla="*/ 2747962 h 4560094"/>
                  <a:gd name="connsiteX3" fmla="*/ 2381 w 4462921"/>
                  <a:gd name="connsiteY3" fmla="*/ 4560094 h 4560094"/>
                  <a:gd name="connsiteX4" fmla="*/ 0 w 4462921"/>
                  <a:gd name="connsiteY4" fmla="*/ 3543300 h 4560094"/>
                  <a:gd name="connsiteX5" fmla="*/ 3275807 w 4462921"/>
                  <a:gd name="connsiteY5" fmla="*/ 2286000 h 4560094"/>
                  <a:gd name="connsiteX6" fmla="*/ 0 w 4462921"/>
                  <a:gd name="connsiteY6" fmla="*/ 1016000 h 4560094"/>
                  <a:gd name="connsiteX7" fmla="*/ 0 w 4462921"/>
                  <a:gd name="connsiteY7" fmla="*/ 0 h 4560094"/>
                  <a:gd name="connsiteX0" fmla="*/ 0 w 4462921"/>
                  <a:gd name="connsiteY0" fmla="*/ 0 h 4557713"/>
                  <a:gd name="connsiteX1" fmla="*/ 4462462 w 4462921"/>
                  <a:gd name="connsiteY1" fmla="*/ 1819275 h 4557713"/>
                  <a:gd name="connsiteX2" fmla="*/ 4462463 w 4462921"/>
                  <a:gd name="connsiteY2" fmla="*/ 2747962 h 4557713"/>
                  <a:gd name="connsiteX3" fmla="*/ 2381 w 4462921"/>
                  <a:gd name="connsiteY3" fmla="*/ 4557713 h 4557713"/>
                  <a:gd name="connsiteX4" fmla="*/ 0 w 4462921"/>
                  <a:gd name="connsiteY4" fmla="*/ 3543300 h 4557713"/>
                  <a:gd name="connsiteX5" fmla="*/ 3275807 w 4462921"/>
                  <a:gd name="connsiteY5" fmla="*/ 2286000 h 4557713"/>
                  <a:gd name="connsiteX6" fmla="*/ 0 w 4462921"/>
                  <a:gd name="connsiteY6" fmla="*/ 1016000 h 4557713"/>
                  <a:gd name="connsiteX7" fmla="*/ 0 w 4462921"/>
                  <a:gd name="connsiteY7" fmla="*/ 0 h 4557713"/>
                  <a:gd name="connsiteX0" fmla="*/ 0 w 4462921"/>
                  <a:gd name="connsiteY0" fmla="*/ 0 h 4562475"/>
                  <a:gd name="connsiteX1" fmla="*/ 4462462 w 4462921"/>
                  <a:gd name="connsiteY1" fmla="*/ 1819275 h 4562475"/>
                  <a:gd name="connsiteX2" fmla="*/ 4462463 w 4462921"/>
                  <a:gd name="connsiteY2" fmla="*/ 2747962 h 4562475"/>
                  <a:gd name="connsiteX3" fmla="*/ 2381 w 4462921"/>
                  <a:gd name="connsiteY3" fmla="*/ 4562475 h 4562475"/>
                  <a:gd name="connsiteX4" fmla="*/ 0 w 4462921"/>
                  <a:gd name="connsiteY4" fmla="*/ 3543300 h 4562475"/>
                  <a:gd name="connsiteX5" fmla="*/ 3275807 w 4462921"/>
                  <a:gd name="connsiteY5" fmla="*/ 2286000 h 4562475"/>
                  <a:gd name="connsiteX6" fmla="*/ 0 w 4462921"/>
                  <a:gd name="connsiteY6" fmla="*/ 1016000 h 4562475"/>
                  <a:gd name="connsiteX7" fmla="*/ 0 w 4462921"/>
                  <a:gd name="connsiteY7" fmla="*/ 0 h 4562475"/>
                  <a:gd name="connsiteX0" fmla="*/ 2486 w 4465407"/>
                  <a:gd name="connsiteY0" fmla="*/ 0 h 4564856"/>
                  <a:gd name="connsiteX1" fmla="*/ 4464948 w 4465407"/>
                  <a:gd name="connsiteY1" fmla="*/ 1819275 h 4564856"/>
                  <a:gd name="connsiteX2" fmla="*/ 4464949 w 4465407"/>
                  <a:gd name="connsiteY2" fmla="*/ 2747962 h 4564856"/>
                  <a:gd name="connsiteX3" fmla="*/ 105 w 4465407"/>
                  <a:gd name="connsiteY3" fmla="*/ 4564856 h 4564856"/>
                  <a:gd name="connsiteX4" fmla="*/ 2486 w 4465407"/>
                  <a:gd name="connsiteY4" fmla="*/ 3543300 h 4564856"/>
                  <a:gd name="connsiteX5" fmla="*/ 3278293 w 4465407"/>
                  <a:gd name="connsiteY5" fmla="*/ 2286000 h 4564856"/>
                  <a:gd name="connsiteX6" fmla="*/ 2486 w 4465407"/>
                  <a:gd name="connsiteY6" fmla="*/ 1016000 h 4564856"/>
                  <a:gd name="connsiteX7" fmla="*/ 2486 w 4465407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47962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50343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55106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8417 w 4467453"/>
                  <a:gd name="connsiteY5" fmla="*/ 2286000 h 4564856"/>
                  <a:gd name="connsiteX6" fmla="*/ 2610 w 4467453"/>
                  <a:gd name="connsiteY6" fmla="*/ 1016000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8417 w 4467453"/>
                  <a:gd name="connsiteY5" fmla="*/ 2286000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1273 w 4467453"/>
                  <a:gd name="connsiteY5" fmla="*/ 2288382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1273 w 4467453"/>
                  <a:gd name="connsiteY5" fmla="*/ 2288382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9275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0763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0763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3145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64129 w 4465530"/>
                  <a:gd name="connsiteY5" fmla="*/ 2288382 h 4564856"/>
                  <a:gd name="connsiteX6" fmla="*/ 2610 w 4465530"/>
                  <a:gd name="connsiteY6" fmla="*/ 1023145 h 4564856"/>
                  <a:gd name="connsiteX7" fmla="*/ 2610 w 4465530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5066 w 4467986"/>
                  <a:gd name="connsiteY6" fmla="*/ 1023145 h 4564856"/>
                  <a:gd name="connsiteX7" fmla="*/ 0 w 4467986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2533 w 4467986"/>
                  <a:gd name="connsiteY6" fmla="*/ 1018079 h 4564856"/>
                  <a:gd name="connsiteX7" fmla="*/ 0 w 4467986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2533 w 4467986"/>
                  <a:gd name="connsiteY6" fmla="*/ 1023145 h 4564856"/>
                  <a:gd name="connsiteX7" fmla="*/ 0 w 4467986"/>
                  <a:gd name="connsiteY7" fmla="*/ 0 h 4564856"/>
                  <a:gd name="connsiteX0" fmla="*/ 0 w 4467986"/>
                  <a:gd name="connsiteY0" fmla="*/ 0 h 4567262"/>
                  <a:gd name="connsiteX1" fmla="*/ 4467527 w 4467986"/>
                  <a:gd name="connsiteY1" fmla="*/ 1814537 h 4567262"/>
                  <a:gd name="connsiteX2" fmla="*/ 4467529 w 4467986"/>
                  <a:gd name="connsiteY2" fmla="*/ 2757512 h 4567262"/>
                  <a:gd name="connsiteX3" fmla="*/ 2685 w 4467986"/>
                  <a:gd name="connsiteY3" fmla="*/ 4567262 h 4567262"/>
                  <a:gd name="connsiteX4" fmla="*/ 2684 w 4467986"/>
                  <a:gd name="connsiteY4" fmla="*/ 3548087 h 4567262"/>
                  <a:gd name="connsiteX5" fmla="*/ 3266585 w 4467986"/>
                  <a:gd name="connsiteY5" fmla="*/ 2290788 h 4567262"/>
                  <a:gd name="connsiteX6" fmla="*/ 2533 w 4467986"/>
                  <a:gd name="connsiteY6" fmla="*/ 1025551 h 4567262"/>
                  <a:gd name="connsiteX7" fmla="*/ 0 w 4467986"/>
                  <a:gd name="connsiteY7" fmla="*/ 0 h 4567262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50493 h 4569668"/>
                  <a:gd name="connsiteX5" fmla="*/ 3264555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48111 h 4569668"/>
                  <a:gd name="connsiteX5" fmla="*/ 3264555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48111 h 4569668"/>
                  <a:gd name="connsiteX5" fmla="*/ 3257411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65956" h="4569668">
                    <a:moveTo>
                      <a:pt x="377" y="0"/>
                    </a:moveTo>
                    <a:lnTo>
                      <a:pt x="4465497" y="1816943"/>
                    </a:lnTo>
                    <a:cubicBezTo>
                      <a:pt x="4463910" y="2124918"/>
                      <a:pt x="4467086" y="2451943"/>
                      <a:pt x="4465499" y="2759918"/>
                    </a:cubicBezTo>
                    <a:lnTo>
                      <a:pt x="655" y="4569668"/>
                    </a:lnTo>
                    <a:cubicBezTo>
                      <a:pt x="-139" y="4230737"/>
                      <a:pt x="1448" y="3887042"/>
                      <a:pt x="654" y="3548111"/>
                    </a:cubicBezTo>
                    <a:lnTo>
                      <a:pt x="3257411" y="2293194"/>
                    </a:lnTo>
                    <a:lnTo>
                      <a:pt x="503" y="1027957"/>
                    </a:lnTo>
                    <a:cubicBezTo>
                      <a:pt x="-1186" y="686909"/>
                      <a:pt x="2066" y="341048"/>
                      <a:pt x="3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FFFFFF"/>
                  </a:solidFill>
                </a:endParaRPr>
              </a:p>
            </p:txBody>
          </p:sp>
        </p:grp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7288" y="6253605"/>
              <a:ext cx="2528887" cy="171805"/>
            </a:xfrm>
            <a:prstGeom prst="rect">
              <a:avLst/>
            </a:prstGeom>
          </p:spPr>
        </p:pic>
        <p:cxnSp>
          <p:nvCxnSpPr>
            <p:cNvPr id="9" name="Straight Connector 9"/>
            <p:cNvCxnSpPr>
              <a:cxnSpLocks noChangeShapeType="1"/>
            </p:cNvCxnSpPr>
            <p:nvPr/>
          </p:nvCxnSpPr>
          <p:spPr bwMode="auto">
            <a:xfrm>
              <a:off x="496800" y="6550025"/>
              <a:ext cx="8647200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</p:spPr>
        </p:cxn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5304" y="317500"/>
            <a:ext cx="8140875" cy="996950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0"/>
          </p:nvPr>
        </p:nvSpPr>
        <p:spPr>
          <a:xfrm>
            <a:off x="495303" y="1388226"/>
            <a:ext cx="8140875" cy="467562"/>
          </a:xfr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en-US" sz="2000" b="0" kern="1200" spc="0" baseline="0" dirty="0" smtClean="0">
                <a:solidFill>
                  <a:schemeClr val="bg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1pPr>
            <a:lvl2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2pPr>
            <a:lvl3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3pPr>
            <a:lvl4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4pPr>
            <a:lvl5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2000" b="0" kern="1200" spc="0" baseline="0" dirty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0706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Cover Slide_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5" name="Picture 2" descr="\\JBWServer\Shared\Clients\Presentations\Accenture\Lynette Oelschig - 12-4142 - Cloud ppt templates and style guide\Working Files\Final Images\99760752.jpg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\\JBWServer\Shared\transit\_To_Tim\white blur 1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 bwMode="auto">
            <a:xfrm>
              <a:off x="0" y="0"/>
              <a:ext cx="4273984" cy="2947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Connector 9"/>
            <p:cNvCxnSpPr>
              <a:cxnSpLocks noChangeShapeType="1"/>
            </p:cNvCxnSpPr>
            <p:nvPr/>
          </p:nvCxnSpPr>
          <p:spPr bwMode="auto">
            <a:xfrm>
              <a:off x="496888" y="1102300"/>
              <a:ext cx="86471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7288" y="797819"/>
              <a:ext cx="2528887" cy="175897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5633931" y="2236445"/>
              <a:ext cx="3074395" cy="2060440"/>
              <a:chOff x="5701703" y="682760"/>
              <a:chExt cx="3074395" cy="2060440"/>
            </a:xfrm>
          </p:grpSpPr>
          <p:sp>
            <p:nvSpPr>
              <p:cNvPr id="13" name="Freeform 12"/>
              <p:cNvSpPr/>
              <p:nvPr/>
            </p:nvSpPr>
            <p:spPr>
              <a:xfrm>
                <a:off x="6164291" y="682760"/>
                <a:ext cx="2013677" cy="2060440"/>
              </a:xfrm>
              <a:custGeom>
                <a:avLst/>
                <a:gdLst>
                  <a:gd name="connsiteX0" fmla="*/ 0 w 4457700"/>
                  <a:gd name="connsiteY0" fmla="*/ 0 h 4552950"/>
                  <a:gd name="connsiteX1" fmla="*/ 4457700 w 4457700"/>
                  <a:gd name="connsiteY1" fmla="*/ 1828800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57700"/>
                  <a:gd name="connsiteY0" fmla="*/ 0 h 4552950"/>
                  <a:gd name="connsiteX1" fmla="*/ 4457700 w 4457700"/>
                  <a:gd name="connsiteY1" fmla="*/ 1824037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57700"/>
                  <a:gd name="connsiteY0" fmla="*/ 0 h 4552950"/>
                  <a:gd name="connsiteX1" fmla="*/ 4457700 w 4457700"/>
                  <a:gd name="connsiteY1" fmla="*/ 1816893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62462"/>
                  <a:gd name="connsiteY0" fmla="*/ 0 h 4552950"/>
                  <a:gd name="connsiteX1" fmla="*/ 4462462 w 4462462"/>
                  <a:gd name="connsiteY1" fmla="*/ 1819275 h 4552950"/>
                  <a:gd name="connsiteX2" fmla="*/ 4457700 w 4462462"/>
                  <a:gd name="connsiteY2" fmla="*/ 2743200 h 4552950"/>
                  <a:gd name="connsiteX3" fmla="*/ 0 w 4462462"/>
                  <a:gd name="connsiteY3" fmla="*/ 4552950 h 4552950"/>
                  <a:gd name="connsiteX4" fmla="*/ 0 w 4462462"/>
                  <a:gd name="connsiteY4" fmla="*/ 3543300 h 4552950"/>
                  <a:gd name="connsiteX5" fmla="*/ 3282950 w 4462462"/>
                  <a:gd name="connsiteY5" fmla="*/ 2286000 h 4552950"/>
                  <a:gd name="connsiteX6" fmla="*/ 0 w 4462462"/>
                  <a:gd name="connsiteY6" fmla="*/ 1016000 h 4552950"/>
                  <a:gd name="connsiteX7" fmla="*/ 0 w 4462462"/>
                  <a:gd name="connsiteY7" fmla="*/ 0 h 4552950"/>
                  <a:gd name="connsiteX0" fmla="*/ 0 w 4462921"/>
                  <a:gd name="connsiteY0" fmla="*/ 0 h 4552950"/>
                  <a:gd name="connsiteX1" fmla="*/ 4462462 w 4462921"/>
                  <a:gd name="connsiteY1" fmla="*/ 1819275 h 4552950"/>
                  <a:gd name="connsiteX2" fmla="*/ 4462463 w 4462921"/>
                  <a:gd name="connsiteY2" fmla="*/ 2747962 h 4552950"/>
                  <a:gd name="connsiteX3" fmla="*/ 0 w 4462921"/>
                  <a:gd name="connsiteY3" fmla="*/ 4552950 h 4552950"/>
                  <a:gd name="connsiteX4" fmla="*/ 0 w 4462921"/>
                  <a:gd name="connsiteY4" fmla="*/ 3543300 h 4552950"/>
                  <a:gd name="connsiteX5" fmla="*/ 3282950 w 4462921"/>
                  <a:gd name="connsiteY5" fmla="*/ 2286000 h 4552950"/>
                  <a:gd name="connsiteX6" fmla="*/ 0 w 4462921"/>
                  <a:gd name="connsiteY6" fmla="*/ 1016000 h 4552950"/>
                  <a:gd name="connsiteX7" fmla="*/ 0 w 4462921"/>
                  <a:gd name="connsiteY7" fmla="*/ 0 h 4552950"/>
                  <a:gd name="connsiteX0" fmla="*/ 0 w 4462921"/>
                  <a:gd name="connsiteY0" fmla="*/ 0 h 4552950"/>
                  <a:gd name="connsiteX1" fmla="*/ 4462462 w 4462921"/>
                  <a:gd name="connsiteY1" fmla="*/ 1819275 h 4552950"/>
                  <a:gd name="connsiteX2" fmla="*/ 4462463 w 4462921"/>
                  <a:gd name="connsiteY2" fmla="*/ 2747962 h 4552950"/>
                  <a:gd name="connsiteX3" fmla="*/ 0 w 4462921"/>
                  <a:gd name="connsiteY3" fmla="*/ 4552950 h 4552950"/>
                  <a:gd name="connsiteX4" fmla="*/ 0 w 4462921"/>
                  <a:gd name="connsiteY4" fmla="*/ 3543300 h 4552950"/>
                  <a:gd name="connsiteX5" fmla="*/ 3282950 w 4462921"/>
                  <a:gd name="connsiteY5" fmla="*/ 2286000 h 4552950"/>
                  <a:gd name="connsiteX6" fmla="*/ 0 w 4462921"/>
                  <a:gd name="connsiteY6" fmla="*/ 1016000 h 4552950"/>
                  <a:gd name="connsiteX7" fmla="*/ 0 w 4462921"/>
                  <a:gd name="connsiteY7" fmla="*/ 0 h 4552950"/>
                  <a:gd name="connsiteX0" fmla="*/ 0 w 4462921"/>
                  <a:gd name="connsiteY0" fmla="*/ 0 h 4560094"/>
                  <a:gd name="connsiteX1" fmla="*/ 4462462 w 4462921"/>
                  <a:gd name="connsiteY1" fmla="*/ 1819275 h 4560094"/>
                  <a:gd name="connsiteX2" fmla="*/ 4462463 w 4462921"/>
                  <a:gd name="connsiteY2" fmla="*/ 2747962 h 4560094"/>
                  <a:gd name="connsiteX3" fmla="*/ 2381 w 4462921"/>
                  <a:gd name="connsiteY3" fmla="*/ 4560094 h 4560094"/>
                  <a:gd name="connsiteX4" fmla="*/ 0 w 4462921"/>
                  <a:gd name="connsiteY4" fmla="*/ 3543300 h 4560094"/>
                  <a:gd name="connsiteX5" fmla="*/ 3282950 w 4462921"/>
                  <a:gd name="connsiteY5" fmla="*/ 2286000 h 4560094"/>
                  <a:gd name="connsiteX6" fmla="*/ 0 w 4462921"/>
                  <a:gd name="connsiteY6" fmla="*/ 1016000 h 4560094"/>
                  <a:gd name="connsiteX7" fmla="*/ 0 w 4462921"/>
                  <a:gd name="connsiteY7" fmla="*/ 0 h 4560094"/>
                  <a:gd name="connsiteX0" fmla="*/ 0 w 4462921"/>
                  <a:gd name="connsiteY0" fmla="*/ 0 h 4560094"/>
                  <a:gd name="connsiteX1" fmla="*/ 4462462 w 4462921"/>
                  <a:gd name="connsiteY1" fmla="*/ 1819275 h 4560094"/>
                  <a:gd name="connsiteX2" fmla="*/ 4462463 w 4462921"/>
                  <a:gd name="connsiteY2" fmla="*/ 2747962 h 4560094"/>
                  <a:gd name="connsiteX3" fmla="*/ 2381 w 4462921"/>
                  <a:gd name="connsiteY3" fmla="*/ 4560094 h 4560094"/>
                  <a:gd name="connsiteX4" fmla="*/ 0 w 4462921"/>
                  <a:gd name="connsiteY4" fmla="*/ 3543300 h 4560094"/>
                  <a:gd name="connsiteX5" fmla="*/ 3275807 w 4462921"/>
                  <a:gd name="connsiteY5" fmla="*/ 2286000 h 4560094"/>
                  <a:gd name="connsiteX6" fmla="*/ 0 w 4462921"/>
                  <a:gd name="connsiteY6" fmla="*/ 1016000 h 4560094"/>
                  <a:gd name="connsiteX7" fmla="*/ 0 w 4462921"/>
                  <a:gd name="connsiteY7" fmla="*/ 0 h 4560094"/>
                  <a:gd name="connsiteX0" fmla="*/ 0 w 4462921"/>
                  <a:gd name="connsiteY0" fmla="*/ 0 h 4557713"/>
                  <a:gd name="connsiteX1" fmla="*/ 4462462 w 4462921"/>
                  <a:gd name="connsiteY1" fmla="*/ 1819275 h 4557713"/>
                  <a:gd name="connsiteX2" fmla="*/ 4462463 w 4462921"/>
                  <a:gd name="connsiteY2" fmla="*/ 2747962 h 4557713"/>
                  <a:gd name="connsiteX3" fmla="*/ 2381 w 4462921"/>
                  <a:gd name="connsiteY3" fmla="*/ 4557713 h 4557713"/>
                  <a:gd name="connsiteX4" fmla="*/ 0 w 4462921"/>
                  <a:gd name="connsiteY4" fmla="*/ 3543300 h 4557713"/>
                  <a:gd name="connsiteX5" fmla="*/ 3275807 w 4462921"/>
                  <a:gd name="connsiteY5" fmla="*/ 2286000 h 4557713"/>
                  <a:gd name="connsiteX6" fmla="*/ 0 w 4462921"/>
                  <a:gd name="connsiteY6" fmla="*/ 1016000 h 4557713"/>
                  <a:gd name="connsiteX7" fmla="*/ 0 w 4462921"/>
                  <a:gd name="connsiteY7" fmla="*/ 0 h 4557713"/>
                  <a:gd name="connsiteX0" fmla="*/ 0 w 4462921"/>
                  <a:gd name="connsiteY0" fmla="*/ 0 h 4562475"/>
                  <a:gd name="connsiteX1" fmla="*/ 4462462 w 4462921"/>
                  <a:gd name="connsiteY1" fmla="*/ 1819275 h 4562475"/>
                  <a:gd name="connsiteX2" fmla="*/ 4462463 w 4462921"/>
                  <a:gd name="connsiteY2" fmla="*/ 2747962 h 4562475"/>
                  <a:gd name="connsiteX3" fmla="*/ 2381 w 4462921"/>
                  <a:gd name="connsiteY3" fmla="*/ 4562475 h 4562475"/>
                  <a:gd name="connsiteX4" fmla="*/ 0 w 4462921"/>
                  <a:gd name="connsiteY4" fmla="*/ 3543300 h 4562475"/>
                  <a:gd name="connsiteX5" fmla="*/ 3275807 w 4462921"/>
                  <a:gd name="connsiteY5" fmla="*/ 2286000 h 4562475"/>
                  <a:gd name="connsiteX6" fmla="*/ 0 w 4462921"/>
                  <a:gd name="connsiteY6" fmla="*/ 1016000 h 4562475"/>
                  <a:gd name="connsiteX7" fmla="*/ 0 w 4462921"/>
                  <a:gd name="connsiteY7" fmla="*/ 0 h 4562475"/>
                  <a:gd name="connsiteX0" fmla="*/ 2486 w 4465407"/>
                  <a:gd name="connsiteY0" fmla="*/ 0 h 4564856"/>
                  <a:gd name="connsiteX1" fmla="*/ 4464948 w 4465407"/>
                  <a:gd name="connsiteY1" fmla="*/ 1819275 h 4564856"/>
                  <a:gd name="connsiteX2" fmla="*/ 4464949 w 4465407"/>
                  <a:gd name="connsiteY2" fmla="*/ 2747962 h 4564856"/>
                  <a:gd name="connsiteX3" fmla="*/ 105 w 4465407"/>
                  <a:gd name="connsiteY3" fmla="*/ 4564856 h 4564856"/>
                  <a:gd name="connsiteX4" fmla="*/ 2486 w 4465407"/>
                  <a:gd name="connsiteY4" fmla="*/ 3543300 h 4564856"/>
                  <a:gd name="connsiteX5" fmla="*/ 3278293 w 4465407"/>
                  <a:gd name="connsiteY5" fmla="*/ 2286000 h 4564856"/>
                  <a:gd name="connsiteX6" fmla="*/ 2486 w 4465407"/>
                  <a:gd name="connsiteY6" fmla="*/ 1016000 h 4564856"/>
                  <a:gd name="connsiteX7" fmla="*/ 2486 w 4465407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47962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50343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55106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8417 w 4467453"/>
                  <a:gd name="connsiteY5" fmla="*/ 2286000 h 4564856"/>
                  <a:gd name="connsiteX6" fmla="*/ 2610 w 4467453"/>
                  <a:gd name="connsiteY6" fmla="*/ 1016000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8417 w 4467453"/>
                  <a:gd name="connsiteY5" fmla="*/ 2286000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1273 w 4467453"/>
                  <a:gd name="connsiteY5" fmla="*/ 2288382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1273 w 4467453"/>
                  <a:gd name="connsiteY5" fmla="*/ 2288382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9275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0763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0763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3145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64129 w 4465530"/>
                  <a:gd name="connsiteY5" fmla="*/ 2288382 h 4564856"/>
                  <a:gd name="connsiteX6" fmla="*/ 2610 w 4465530"/>
                  <a:gd name="connsiteY6" fmla="*/ 1023145 h 4564856"/>
                  <a:gd name="connsiteX7" fmla="*/ 2610 w 4465530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5066 w 4467986"/>
                  <a:gd name="connsiteY6" fmla="*/ 1023145 h 4564856"/>
                  <a:gd name="connsiteX7" fmla="*/ 0 w 4467986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2533 w 4467986"/>
                  <a:gd name="connsiteY6" fmla="*/ 1018079 h 4564856"/>
                  <a:gd name="connsiteX7" fmla="*/ 0 w 4467986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2533 w 4467986"/>
                  <a:gd name="connsiteY6" fmla="*/ 1023145 h 4564856"/>
                  <a:gd name="connsiteX7" fmla="*/ 0 w 4467986"/>
                  <a:gd name="connsiteY7" fmla="*/ 0 h 4564856"/>
                  <a:gd name="connsiteX0" fmla="*/ 0 w 4467986"/>
                  <a:gd name="connsiteY0" fmla="*/ 0 h 4567262"/>
                  <a:gd name="connsiteX1" fmla="*/ 4467527 w 4467986"/>
                  <a:gd name="connsiteY1" fmla="*/ 1814537 h 4567262"/>
                  <a:gd name="connsiteX2" fmla="*/ 4467529 w 4467986"/>
                  <a:gd name="connsiteY2" fmla="*/ 2757512 h 4567262"/>
                  <a:gd name="connsiteX3" fmla="*/ 2685 w 4467986"/>
                  <a:gd name="connsiteY3" fmla="*/ 4567262 h 4567262"/>
                  <a:gd name="connsiteX4" fmla="*/ 2684 w 4467986"/>
                  <a:gd name="connsiteY4" fmla="*/ 3548087 h 4567262"/>
                  <a:gd name="connsiteX5" fmla="*/ 3266585 w 4467986"/>
                  <a:gd name="connsiteY5" fmla="*/ 2290788 h 4567262"/>
                  <a:gd name="connsiteX6" fmla="*/ 2533 w 4467986"/>
                  <a:gd name="connsiteY6" fmla="*/ 1025551 h 4567262"/>
                  <a:gd name="connsiteX7" fmla="*/ 0 w 4467986"/>
                  <a:gd name="connsiteY7" fmla="*/ 0 h 4567262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50493 h 4569668"/>
                  <a:gd name="connsiteX5" fmla="*/ 3264555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48111 h 4569668"/>
                  <a:gd name="connsiteX5" fmla="*/ 3264555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48111 h 4569668"/>
                  <a:gd name="connsiteX5" fmla="*/ 3257411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65956" h="4569668">
                    <a:moveTo>
                      <a:pt x="377" y="0"/>
                    </a:moveTo>
                    <a:lnTo>
                      <a:pt x="4465497" y="1816943"/>
                    </a:lnTo>
                    <a:cubicBezTo>
                      <a:pt x="4463910" y="2124918"/>
                      <a:pt x="4467086" y="2451943"/>
                      <a:pt x="4465499" y="2759918"/>
                    </a:cubicBezTo>
                    <a:lnTo>
                      <a:pt x="655" y="4569668"/>
                    </a:lnTo>
                    <a:cubicBezTo>
                      <a:pt x="-139" y="4230737"/>
                      <a:pt x="1448" y="3887042"/>
                      <a:pt x="654" y="3548111"/>
                    </a:cubicBezTo>
                    <a:lnTo>
                      <a:pt x="3257411" y="2293194"/>
                    </a:lnTo>
                    <a:lnTo>
                      <a:pt x="503" y="1027957"/>
                    </a:lnTo>
                    <a:cubicBezTo>
                      <a:pt x="-1186" y="686909"/>
                      <a:pt x="2066" y="341048"/>
                      <a:pt x="3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01703" y="1523009"/>
                <a:ext cx="3074395" cy="251999"/>
              </a:xfrm>
              <a:prstGeom prst="rect">
                <a:avLst/>
              </a:prstGeom>
            </p:spPr>
          </p:pic>
        </p:grpSp>
        <p:grpSp>
          <p:nvGrpSpPr>
            <p:cNvPr id="10" name="Group 9"/>
            <p:cNvGrpSpPr/>
            <p:nvPr/>
          </p:nvGrpSpPr>
          <p:grpSpPr>
            <a:xfrm>
              <a:off x="495299" y="312167"/>
              <a:ext cx="2183716" cy="635721"/>
              <a:chOff x="459321" y="5788818"/>
              <a:chExt cx="2183716" cy="635721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321" y="6039743"/>
                <a:ext cx="2183716" cy="384796"/>
              </a:xfrm>
              <a:prstGeom prst="rect">
                <a:avLst/>
              </a:prstGeom>
            </p:spPr>
          </p:pic>
          <p:sp>
            <p:nvSpPr>
              <p:cNvPr id="12" name="Freeform 11"/>
              <p:cNvSpPr/>
              <p:nvPr/>
            </p:nvSpPr>
            <p:spPr>
              <a:xfrm>
                <a:off x="1741785" y="5788818"/>
                <a:ext cx="210221" cy="215102"/>
              </a:xfrm>
              <a:custGeom>
                <a:avLst/>
                <a:gdLst>
                  <a:gd name="connsiteX0" fmla="*/ 0 w 4457700"/>
                  <a:gd name="connsiteY0" fmla="*/ 0 h 4552950"/>
                  <a:gd name="connsiteX1" fmla="*/ 4457700 w 4457700"/>
                  <a:gd name="connsiteY1" fmla="*/ 1828800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57700"/>
                  <a:gd name="connsiteY0" fmla="*/ 0 h 4552950"/>
                  <a:gd name="connsiteX1" fmla="*/ 4457700 w 4457700"/>
                  <a:gd name="connsiteY1" fmla="*/ 1824037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57700"/>
                  <a:gd name="connsiteY0" fmla="*/ 0 h 4552950"/>
                  <a:gd name="connsiteX1" fmla="*/ 4457700 w 4457700"/>
                  <a:gd name="connsiteY1" fmla="*/ 1816893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62462"/>
                  <a:gd name="connsiteY0" fmla="*/ 0 h 4552950"/>
                  <a:gd name="connsiteX1" fmla="*/ 4462462 w 4462462"/>
                  <a:gd name="connsiteY1" fmla="*/ 1819275 h 4552950"/>
                  <a:gd name="connsiteX2" fmla="*/ 4457700 w 4462462"/>
                  <a:gd name="connsiteY2" fmla="*/ 2743200 h 4552950"/>
                  <a:gd name="connsiteX3" fmla="*/ 0 w 4462462"/>
                  <a:gd name="connsiteY3" fmla="*/ 4552950 h 4552950"/>
                  <a:gd name="connsiteX4" fmla="*/ 0 w 4462462"/>
                  <a:gd name="connsiteY4" fmla="*/ 3543300 h 4552950"/>
                  <a:gd name="connsiteX5" fmla="*/ 3282950 w 4462462"/>
                  <a:gd name="connsiteY5" fmla="*/ 2286000 h 4552950"/>
                  <a:gd name="connsiteX6" fmla="*/ 0 w 4462462"/>
                  <a:gd name="connsiteY6" fmla="*/ 1016000 h 4552950"/>
                  <a:gd name="connsiteX7" fmla="*/ 0 w 4462462"/>
                  <a:gd name="connsiteY7" fmla="*/ 0 h 4552950"/>
                  <a:gd name="connsiteX0" fmla="*/ 0 w 4462921"/>
                  <a:gd name="connsiteY0" fmla="*/ 0 h 4552950"/>
                  <a:gd name="connsiteX1" fmla="*/ 4462462 w 4462921"/>
                  <a:gd name="connsiteY1" fmla="*/ 1819275 h 4552950"/>
                  <a:gd name="connsiteX2" fmla="*/ 4462463 w 4462921"/>
                  <a:gd name="connsiteY2" fmla="*/ 2747962 h 4552950"/>
                  <a:gd name="connsiteX3" fmla="*/ 0 w 4462921"/>
                  <a:gd name="connsiteY3" fmla="*/ 4552950 h 4552950"/>
                  <a:gd name="connsiteX4" fmla="*/ 0 w 4462921"/>
                  <a:gd name="connsiteY4" fmla="*/ 3543300 h 4552950"/>
                  <a:gd name="connsiteX5" fmla="*/ 3282950 w 4462921"/>
                  <a:gd name="connsiteY5" fmla="*/ 2286000 h 4552950"/>
                  <a:gd name="connsiteX6" fmla="*/ 0 w 4462921"/>
                  <a:gd name="connsiteY6" fmla="*/ 1016000 h 4552950"/>
                  <a:gd name="connsiteX7" fmla="*/ 0 w 4462921"/>
                  <a:gd name="connsiteY7" fmla="*/ 0 h 4552950"/>
                  <a:gd name="connsiteX0" fmla="*/ 0 w 4462921"/>
                  <a:gd name="connsiteY0" fmla="*/ 0 h 4552950"/>
                  <a:gd name="connsiteX1" fmla="*/ 4462462 w 4462921"/>
                  <a:gd name="connsiteY1" fmla="*/ 1819275 h 4552950"/>
                  <a:gd name="connsiteX2" fmla="*/ 4462463 w 4462921"/>
                  <a:gd name="connsiteY2" fmla="*/ 2747962 h 4552950"/>
                  <a:gd name="connsiteX3" fmla="*/ 0 w 4462921"/>
                  <a:gd name="connsiteY3" fmla="*/ 4552950 h 4552950"/>
                  <a:gd name="connsiteX4" fmla="*/ 0 w 4462921"/>
                  <a:gd name="connsiteY4" fmla="*/ 3543300 h 4552950"/>
                  <a:gd name="connsiteX5" fmla="*/ 3282950 w 4462921"/>
                  <a:gd name="connsiteY5" fmla="*/ 2286000 h 4552950"/>
                  <a:gd name="connsiteX6" fmla="*/ 0 w 4462921"/>
                  <a:gd name="connsiteY6" fmla="*/ 1016000 h 4552950"/>
                  <a:gd name="connsiteX7" fmla="*/ 0 w 4462921"/>
                  <a:gd name="connsiteY7" fmla="*/ 0 h 4552950"/>
                  <a:gd name="connsiteX0" fmla="*/ 0 w 4462921"/>
                  <a:gd name="connsiteY0" fmla="*/ 0 h 4560094"/>
                  <a:gd name="connsiteX1" fmla="*/ 4462462 w 4462921"/>
                  <a:gd name="connsiteY1" fmla="*/ 1819275 h 4560094"/>
                  <a:gd name="connsiteX2" fmla="*/ 4462463 w 4462921"/>
                  <a:gd name="connsiteY2" fmla="*/ 2747962 h 4560094"/>
                  <a:gd name="connsiteX3" fmla="*/ 2381 w 4462921"/>
                  <a:gd name="connsiteY3" fmla="*/ 4560094 h 4560094"/>
                  <a:gd name="connsiteX4" fmla="*/ 0 w 4462921"/>
                  <a:gd name="connsiteY4" fmla="*/ 3543300 h 4560094"/>
                  <a:gd name="connsiteX5" fmla="*/ 3282950 w 4462921"/>
                  <a:gd name="connsiteY5" fmla="*/ 2286000 h 4560094"/>
                  <a:gd name="connsiteX6" fmla="*/ 0 w 4462921"/>
                  <a:gd name="connsiteY6" fmla="*/ 1016000 h 4560094"/>
                  <a:gd name="connsiteX7" fmla="*/ 0 w 4462921"/>
                  <a:gd name="connsiteY7" fmla="*/ 0 h 4560094"/>
                  <a:gd name="connsiteX0" fmla="*/ 0 w 4462921"/>
                  <a:gd name="connsiteY0" fmla="*/ 0 h 4560094"/>
                  <a:gd name="connsiteX1" fmla="*/ 4462462 w 4462921"/>
                  <a:gd name="connsiteY1" fmla="*/ 1819275 h 4560094"/>
                  <a:gd name="connsiteX2" fmla="*/ 4462463 w 4462921"/>
                  <a:gd name="connsiteY2" fmla="*/ 2747962 h 4560094"/>
                  <a:gd name="connsiteX3" fmla="*/ 2381 w 4462921"/>
                  <a:gd name="connsiteY3" fmla="*/ 4560094 h 4560094"/>
                  <a:gd name="connsiteX4" fmla="*/ 0 w 4462921"/>
                  <a:gd name="connsiteY4" fmla="*/ 3543300 h 4560094"/>
                  <a:gd name="connsiteX5" fmla="*/ 3275807 w 4462921"/>
                  <a:gd name="connsiteY5" fmla="*/ 2286000 h 4560094"/>
                  <a:gd name="connsiteX6" fmla="*/ 0 w 4462921"/>
                  <a:gd name="connsiteY6" fmla="*/ 1016000 h 4560094"/>
                  <a:gd name="connsiteX7" fmla="*/ 0 w 4462921"/>
                  <a:gd name="connsiteY7" fmla="*/ 0 h 4560094"/>
                  <a:gd name="connsiteX0" fmla="*/ 0 w 4462921"/>
                  <a:gd name="connsiteY0" fmla="*/ 0 h 4557713"/>
                  <a:gd name="connsiteX1" fmla="*/ 4462462 w 4462921"/>
                  <a:gd name="connsiteY1" fmla="*/ 1819275 h 4557713"/>
                  <a:gd name="connsiteX2" fmla="*/ 4462463 w 4462921"/>
                  <a:gd name="connsiteY2" fmla="*/ 2747962 h 4557713"/>
                  <a:gd name="connsiteX3" fmla="*/ 2381 w 4462921"/>
                  <a:gd name="connsiteY3" fmla="*/ 4557713 h 4557713"/>
                  <a:gd name="connsiteX4" fmla="*/ 0 w 4462921"/>
                  <a:gd name="connsiteY4" fmla="*/ 3543300 h 4557713"/>
                  <a:gd name="connsiteX5" fmla="*/ 3275807 w 4462921"/>
                  <a:gd name="connsiteY5" fmla="*/ 2286000 h 4557713"/>
                  <a:gd name="connsiteX6" fmla="*/ 0 w 4462921"/>
                  <a:gd name="connsiteY6" fmla="*/ 1016000 h 4557713"/>
                  <a:gd name="connsiteX7" fmla="*/ 0 w 4462921"/>
                  <a:gd name="connsiteY7" fmla="*/ 0 h 4557713"/>
                  <a:gd name="connsiteX0" fmla="*/ 0 w 4462921"/>
                  <a:gd name="connsiteY0" fmla="*/ 0 h 4562475"/>
                  <a:gd name="connsiteX1" fmla="*/ 4462462 w 4462921"/>
                  <a:gd name="connsiteY1" fmla="*/ 1819275 h 4562475"/>
                  <a:gd name="connsiteX2" fmla="*/ 4462463 w 4462921"/>
                  <a:gd name="connsiteY2" fmla="*/ 2747962 h 4562475"/>
                  <a:gd name="connsiteX3" fmla="*/ 2381 w 4462921"/>
                  <a:gd name="connsiteY3" fmla="*/ 4562475 h 4562475"/>
                  <a:gd name="connsiteX4" fmla="*/ 0 w 4462921"/>
                  <a:gd name="connsiteY4" fmla="*/ 3543300 h 4562475"/>
                  <a:gd name="connsiteX5" fmla="*/ 3275807 w 4462921"/>
                  <a:gd name="connsiteY5" fmla="*/ 2286000 h 4562475"/>
                  <a:gd name="connsiteX6" fmla="*/ 0 w 4462921"/>
                  <a:gd name="connsiteY6" fmla="*/ 1016000 h 4562475"/>
                  <a:gd name="connsiteX7" fmla="*/ 0 w 4462921"/>
                  <a:gd name="connsiteY7" fmla="*/ 0 h 4562475"/>
                  <a:gd name="connsiteX0" fmla="*/ 2486 w 4465407"/>
                  <a:gd name="connsiteY0" fmla="*/ 0 h 4564856"/>
                  <a:gd name="connsiteX1" fmla="*/ 4464948 w 4465407"/>
                  <a:gd name="connsiteY1" fmla="*/ 1819275 h 4564856"/>
                  <a:gd name="connsiteX2" fmla="*/ 4464949 w 4465407"/>
                  <a:gd name="connsiteY2" fmla="*/ 2747962 h 4564856"/>
                  <a:gd name="connsiteX3" fmla="*/ 105 w 4465407"/>
                  <a:gd name="connsiteY3" fmla="*/ 4564856 h 4564856"/>
                  <a:gd name="connsiteX4" fmla="*/ 2486 w 4465407"/>
                  <a:gd name="connsiteY4" fmla="*/ 3543300 h 4564856"/>
                  <a:gd name="connsiteX5" fmla="*/ 3278293 w 4465407"/>
                  <a:gd name="connsiteY5" fmla="*/ 2286000 h 4564856"/>
                  <a:gd name="connsiteX6" fmla="*/ 2486 w 4465407"/>
                  <a:gd name="connsiteY6" fmla="*/ 1016000 h 4564856"/>
                  <a:gd name="connsiteX7" fmla="*/ 2486 w 4465407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47962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50343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55106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8417 w 4467453"/>
                  <a:gd name="connsiteY5" fmla="*/ 2286000 h 4564856"/>
                  <a:gd name="connsiteX6" fmla="*/ 2610 w 4467453"/>
                  <a:gd name="connsiteY6" fmla="*/ 1016000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8417 w 4467453"/>
                  <a:gd name="connsiteY5" fmla="*/ 2286000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1273 w 4467453"/>
                  <a:gd name="connsiteY5" fmla="*/ 2288382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1273 w 4467453"/>
                  <a:gd name="connsiteY5" fmla="*/ 2288382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9275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0763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0763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3145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64129 w 4465530"/>
                  <a:gd name="connsiteY5" fmla="*/ 2288382 h 4564856"/>
                  <a:gd name="connsiteX6" fmla="*/ 2610 w 4465530"/>
                  <a:gd name="connsiteY6" fmla="*/ 1023145 h 4564856"/>
                  <a:gd name="connsiteX7" fmla="*/ 2610 w 4465530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5066 w 4467986"/>
                  <a:gd name="connsiteY6" fmla="*/ 1023145 h 4564856"/>
                  <a:gd name="connsiteX7" fmla="*/ 0 w 4467986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2533 w 4467986"/>
                  <a:gd name="connsiteY6" fmla="*/ 1018079 h 4564856"/>
                  <a:gd name="connsiteX7" fmla="*/ 0 w 4467986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2533 w 4467986"/>
                  <a:gd name="connsiteY6" fmla="*/ 1023145 h 4564856"/>
                  <a:gd name="connsiteX7" fmla="*/ 0 w 4467986"/>
                  <a:gd name="connsiteY7" fmla="*/ 0 h 4564856"/>
                  <a:gd name="connsiteX0" fmla="*/ 0 w 4467986"/>
                  <a:gd name="connsiteY0" fmla="*/ 0 h 4567262"/>
                  <a:gd name="connsiteX1" fmla="*/ 4467527 w 4467986"/>
                  <a:gd name="connsiteY1" fmla="*/ 1814537 h 4567262"/>
                  <a:gd name="connsiteX2" fmla="*/ 4467529 w 4467986"/>
                  <a:gd name="connsiteY2" fmla="*/ 2757512 h 4567262"/>
                  <a:gd name="connsiteX3" fmla="*/ 2685 w 4467986"/>
                  <a:gd name="connsiteY3" fmla="*/ 4567262 h 4567262"/>
                  <a:gd name="connsiteX4" fmla="*/ 2684 w 4467986"/>
                  <a:gd name="connsiteY4" fmla="*/ 3548087 h 4567262"/>
                  <a:gd name="connsiteX5" fmla="*/ 3266585 w 4467986"/>
                  <a:gd name="connsiteY5" fmla="*/ 2290788 h 4567262"/>
                  <a:gd name="connsiteX6" fmla="*/ 2533 w 4467986"/>
                  <a:gd name="connsiteY6" fmla="*/ 1025551 h 4567262"/>
                  <a:gd name="connsiteX7" fmla="*/ 0 w 4467986"/>
                  <a:gd name="connsiteY7" fmla="*/ 0 h 4567262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50493 h 4569668"/>
                  <a:gd name="connsiteX5" fmla="*/ 3264555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48111 h 4569668"/>
                  <a:gd name="connsiteX5" fmla="*/ 3264555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48111 h 4569668"/>
                  <a:gd name="connsiteX5" fmla="*/ 3257411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65956" h="4569668">
                    <a:moveTo>
                      <a:pt x="377" y="0"/>
                    </a:moveTo>
                    <a:lnTo>
                      <a:pt x="4465497" y="1816943"/>
                    </a:lnTo>
                    <a:cubicBezTo>
                      <a:pt x="4463910" y="2124918"/>
                      <a:pt x="4467086" y="2451943"/>
                      <a:pt x="4465499" y="2759918"/>
                    </a:cubicBezTo>
                    <a:lnTo>
                      <a:pt x="655" y="4569668"/>
                    </a:lnTo>
                    <a:cubicBezTo>
                      <a:pt x="-139" y="4230737"/>
                      <a:pt x="1448" y="3887042"/>
                      <a:pt x="654" y="3548111"/>
                    </a:cubicBezTo>
                    <a:lnTo>
                      <a:pt x="3257411" y="2293194"/>
                    </a:lnTo>
                    <a:lnTo>
                      <a:pt x="503" y="1027957"/>
                    </a:lnTo>
                    <a:cubicBezTo>
                      <a:pt x="-1186" y="686909"/>
                      <a:pt x="2066" y="341048"/>
                      <a:pt x="3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6895" y="1471441"/>
            <a:ext cx="4019547" cy="996950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0"/>
          </p:nvPr>
        </p:nvSpPr>
        <p:spPr>
          <a:xfrm>
            <a:off x="496889" y="2542167"/>
            <a:ext cx="4831856" cy="467562"/>
          </a:xfr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en-US" sz="2000" b="0" kern="1200" spc="0" baseline="0" dirty="0" smtClean="0">
                <a:solidFill>
                  <a:schemeClr val="tx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1pPr>
            <a:lvl2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2pPr>
            <a:lvl3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3pPr>
            <a:lvl4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4pPr>
            <a:lvl5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2000" b="0" kern="1200" spc="0" baseline="0" dirty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8000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Cover Slide_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5" name="Picture 2" descr="\\JBWServer\Shared\Clients\Presentations\Accenture\Lynette Oelschig - 12-4142 - Cloud ppt templates and style guide\Working Files\Final Images\127033920.jpg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Connector 9"/>
            <p:cNvCxnSpPr>
              <a:cxnSpLocks noChangeShapeType="1"/>
            </p:cNvCxnSpPr>
            <p:nvPr/>
          </p:nvCxnSpPr>
          <p:spPr bwMode="auto">
            <a:xfrm>
              <a:off x="496800" y="6550025"/>
              <a:ext cx="8647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7288" y="6251894"/>
              <a:ext cx="2528887" cy="175897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5633931" y="1834849"/>
              <a:ext cx="3074395" cy="2060440"/>
              <a:chOff x="5701703" y="682760"/>
              <a:chExt cx="3074395" cy="2060440"/>
            </a:xfrm>
          </p:grpSpPr>
          <p:sp>
            <p:nvSpPr>
              <p:cNvPr id="12" name="Freeform 11"/>
              <p:cNvSpPr/>
              <p:nvPr/>
            </p:nvSpPr>
            <p:spPr>
              <a:xfrm>
                <a:off x="6164291" y="682760"/>
                <a:ext cx="2013677" cy="2060440"/>
              </a:xfrm>
              <a:custGeom>
                <a:avLst/>
                <a:gdLst>
                  <a:gd name="connsiteX0" fmla="*/ 0 w 4457700"/>
                  <a:gd name="connsiteY0" fmla="*/ 0 h 4552950"/>
                  <a:gd name="connsiteX1" fmla="*/ 4457700 w 4457700"/>
                  <a:gd name="connsiteY1" fmla="*/ 1828800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57700"/>
                  <a:gd name="connsiteY0" fmla="*/ 0 h 4552950"/>
                  <a:gd name="connsiteX1" fmla="*/ 4457700 w 4457700"/>
                  <a:gd name="connsiteY1" fmla="*/ 1824037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57700"/>
                  <a:gd name="connsiteY0" fmla="*/ 0 h 4552950"/>
                  <a:gd name="connsiteX1" fmla="*/ 4457700 w 4457700"/>
                  <a:gd name="connsiteY1" fmla="*/ 1816893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62462"/>
                  <a:gd name="connsiteY0" fmla="*/ 0 h 4552950"/>
                  <a:gd name="connsiteX1" fmla="*/ 4462462 w 4462462"/>
                  <a:gd name="connsiteY1" fmla="*/ 1819275 h 4552950"/>
                  <a:gd name="connsiteX2" fmla="*/ 4457700 w 4462462"/>
                  <a:gd name="connsiteY2" fmla="*/ 2743200 h 4552950"/>
                  <a:gd name="connsiteX3" fmla="*/ 0 w 4462462"/>
                  <a:gd name="connsiteY3" fmla="*/ 4552950 h 4552950"/>
                  <a:gd name="connsiteX4" fmla="*/ 0 w 4462462"/>
                  <a:gd name="connsiteY4" fmla="*/ 3543300 h 4552950"/>
                  <a:gd name="connsiteX5" fmla="*/ 3282950 w 4462462"/>
                  <a:gd name="connsiteY5" fmla="*/ 2286000 h 4552950"/>
                  <a:gd name="connsiteX6" fmla="*/ 0 w 4462462"/>
                  <a:gd name="connsiteY6" fmla="*/ 1016000 h 4552950"/>
                  <a:gd name="connsiteX7" fmla="*/ 0 w 4462462"/>
                  <a:gd name="connsiteY7" fmla="*/ 0 h 4552950"/>
                  <a:gd name="connsiteX0" fmla="*/ 0 w 4462921"/>
                  <a:gd name="connsiteY0" fmla="*/ 0 h 4552950"/>
                  <a:gd name="connsiteX1" fmla="*/ 4462462 w 4462921"/>
                  <a:gd name="connsiteY1" fmla="*/ 1819275 h 4552950"/>
                  <a:gd name="connsiteX2" fmla="*/ 4462463 w 4462921"/>
                  <a:gd name="connsiteY2" fmla="*/ 2747962 h 4552950"/>
                  <a:gd name="connsiteX3" fmla="*/ 0 w 4462921"/>
                  <a:gd name="connsiteY3" fmla="*/ 4552950 h 4552950"/>
                  <a:gd name="connsiteX4" fmla="*/ 0 w 4462921"/>
                  <a:gd name="connsiteY4" fmla="*/ 3543300 h 4552950"/>
                  <a:gd name="connsiteX5" fmla="*/ 3282950 w 4462921"/>
                  <a:gd name="connsiteY5" fmla="*/ 2286000 h 4552950"/>
                  <a:gd name="connsiteX6" fmla="*/ 0 w 4462921"/>
                  <a:gd name="connsiteY6" fmla="*/ 1016000 h 4552950"/>
                  <a:gd name="connsiteX7" fmla="*/ 0 w 4462921"/>
                  <a:gd name="connsiteY7" fmla="*/ 0 h 4552950"/>
                  <a:gd name="connsiteX0" fmla="*/ 0 w 4462921"/>
                  <a:gd name="connsiteY0" fmla="*/ 0 h 4552950"/>
                  <a:gd name="connsiteX1" fmla="*/ 4462462 w 4462921"/>
                  <a:gd name="connsiteY1" fmla="*/ 1819275 h 4552950"/>
                  <a:gd name="connsiteX2" fmla="*/ 4462463 w 4462921"/>
                  <a:gd name="connsiteY2" fmla="*/ 2747962 h 4552950"/>
                  <a:gd name="connsiteX3" fmla="*/ 0 w 4462921"/>
                  <a:gd name="connsiteY3" fmla="*/ 4552950 h 4552950"/>
                  <a:gd name="connsiteX4" fmla="*/ 0 w 4462921"/>
                  <a:gd name="connsiteY4" fmla="*/ 3543300 h 4552950"/>
                  <a:gd name="connsiteX5" fmla="*/ 3282950 w 4462921"/>
                  <a:gd name="connsiteY5" fmla="*/ 2286000 h 4552950"/>
                  <a:gd name="connsiteX6" fmla="*/ 0 w 4462921"/>
                  <a:gd name="connsiteY6" fmla="*/ 1016000 h 4552950"/>
                  <a:gd name="connsiteX7" fmla="*/ 0 w 4462921"/>
                  <a:gd name="connsiteY7" fmla="*/ 0 h 4552950"/>
                  <a:gd name="connsiteX0" fmla="*/ 0 w 4462921"/>
                  <a:gd name="connsiteY0" fmla="*/ 0 h 4560094"/>
                  <a:gd name="connsiteX1" fmla="*/ 4462462 w 4462921"/>
                  <a:gd name="connsiteY1" fmla="*/ 1819275 h 4560094"/>
                  <a:gd name="connsiteX2" fmla="*/ 4462463 w 4462921"/>
                  <a:gd name="connsiteY2" fmla="*/ 2747962 h 4560094"/>
                  <a:gd name="connsiteX3" fmla="*/ 2381 w 4462921"/>
                  <a:gd name="connsiteY3" fmla="*/ 4560094 h 4560094"/>
                  <a:gd name="connsiteX4" fmla="*/ 0 w 4462921"/>
                  <a:gd name="connsiteY4" fmla="*/ 3543300 h 4560094"/>
                  <a:gd name="connsiteX5" fmla="*/ 3282950 w 4462921"/>
                  <a:gd name="connsiteY5" fmla="*/ 2286000 h 4560094"/>
                  <a:gd name="connsiteX6" fmla="*/ 0 w 4462921"/>
                  <a:gd name="connsiteY6" fmla="*/ 1016000 h 4560094"/>
                  <a:gd name="connsiteX7" fmla="*/ 0 w 4462921"/>
                  <a:gd name="connsiteY7" fmla="*/ 0 h 4560094"/>
                  <a:gd name="connsiteX0" fmla="*/ 0 w 4462921"/>
                  <a:gd name="connsiteY0" fmla="*/ 0 h 4560094"/>
                  <a:gd name="connsiteX1" fmla="*/ 4462462 w 4462921"/>
                  <a:gd name="connsiteY1" fmla="*/ 1819275 h 4560094"/>
                  <a:gd name="connsiteX2" fmla="*/ 4462463 w 4462921"/>
                  <a:gd name="connsiteY2" fmla="*/ 2747962 h 4560094"/>
                  <a:gd name="connsiteX3" fmla="*/ 2381 w 4462921"/>
                  <a:gd name="connsiteY3" fmla="*/ 4560094 h 4560094"/>
                  <a:gd name="connsiteX4" fmla="*/ 0 w 4462921"/>
                  <a:gd name="connsiteY4" fmla="*/ 3543300 h 4560094"/>
                  <a:gd name="connsiteX5" fmla="*/ 3275807 w 4462921"/>
                  <a:gd name="connsiteY5" fmla="*/ 2286000 h 4560094"/>
                  <a:gd name="connsiteX6" fmla="*/ 0 w 4462921"/>
                  <a:gd name="connsiteY6" fmla="*/ 1016000 h 4560094"/>
                  <a:gd name="connsiteX7" fmla="*/ 0 w 4462921"/>
                  <a:gd name="connsiteY7" fmla="*/ 0 h 4560094"/>
                  <a:gd name="connsiteX0" fmla="*/ 0 w 4462921"/>
                  <a:gd name="connsiteY0" fmla="*/ 0 h 4557713"/>
                  <a:gd name="connsiteX1" fmla="*/ 4462462 w 4462921"/>
                  <a:gd name="connsiteY1" fmla="*/ 1819275 h 4557713"/>
                  <a:gd name="connsiteX2" fmla="*/ 4462463 w 4462921"/>
                  <a:gd name="connsiteY2" fmla="*/ 2747962 h 4557713"/>
                  <a:gd name="connsiteX3" fmla="*/ 2381 w 4462921"/>
                  <a:gd name="connsiteY3" fmla="*/ 4557713 h 4557713"/>
                  <a:gd name="connsiteX4" fmla="*/ 0 w 4462921"/>
                  <a:gd name="connsiteY4" fmla="*/ 3543300 h 4557713"/>
                  <a:gd name="connsiteX5" fmla="*/ 3275807 w 4462921"/>
                  <a:gd name="connsiteY5" fmla="*/ 2286000 h 4557713"/>
                  <a:gd name="connsiteX6" fmla="*/ 0 w 4462921"/>
                  <a:gd name="connsiteY6" fmla="*/ 1016000 h 4557713"/>
                  <a:gd name="connsiteX7" fmla="*/ 0 w 4462921"/>
                  <a:gd name="connsiteY7" fmla="*/ 0 h 4557713"/>
                  <a:gd name="connsiteX0" fmla="*/ 0 w 4462921"/>
                  <a:gd name="connsiteY0" fmla="*/ 0 h 4562475"/>
                  <a:gd name="connsiteX1" fmla="*/ 4462462 w 4462921"/>
                  <a:gd name="connsiteY1" fmla="*/ 1819275 h 4562475"/>
                  <a:gd name="connsiteX2" fmla="*/ 4462463 w 4462921"/>
                  <a:gd name="connsiteY2" fmla="*/ 2747962 h 4562475"/>
                  <a:gd name="connsiteX3" fmla="*/ 2381 w 4462921"/>
                  <a:gd name="connsiteY3" fmla="*/ 4562475 h 4562475"/>
                  <a:gd name="connsiteX4" fmla="*/ 0 w 4462921"/>
                  <a:gd name="connsiteY4" fmla="*/ 3543300 h 4562475"/>
                  <a:gd name="connsiteX5" fmla="*/ 3275807 w 4462921"/>
                  <a:gd name="connsiteY5" fmla="*/ 2286000 h 4562475"/>
                  <a:gd name="connsiteX6" fmla="*/ 0 w 4462921"/>
                  <a:gd name="connsiteY6" fmla="*/ 1016000 h 4562475"/>
                  <a:gd name="connsiteX7" fmla="*/ 0 w 4462921"/>
                  <a:gd name="connsiteY7" fmla="*/ 0 h 4562475"/>
                  <a:gd name="connsiteX0" fmla="*/ 2486 w 4465407"/>
                  <a:gd name="connsiteY0" fmla="*/ 0 h 4564856"/>
                  <a:gd name="connsiteX1" fmla="*/ 4464948 w 4465407"/>
                  <a:gd name="connsiteY1" fmla="*/ 1819275 h 4564856"/>
                  <a:gd name="connsiteX2" fmla="*/ 4464949 w 4465407"/>
                  <a:gd name="connsiteY2" fmla="*/ 2747962 h 4564856"/>
                  <a:gd name="connsiteX3" fmla="*/ 105 w 4465407"/>
                  <a:gd name="connsiteY3" fmla="*/ 4564856 h 4564856"/>
                  <a:gd name="connsiteX4" fmla="*/ 2486 w 4465407"/>
                  <a:gd name="connsiteY4" fmla="*/ 3543300 h 4564856"/>
                  <a:gd name="connsiteX5" fmla="*/ 3278293 w 4465407"/>
                  <a:gd name="connsiteY5" fmla="*/ 2286000 h 4564856"/>
                  <a:gd name="connsiteX6" fmla="*/ 2486 w 4465407"/>
                  <a:gd name="connsiteY6" fmla="*/ 1016000 h 4564856"/>
                  <a:gd name="connsiteX7" fmla="*/ 2486 w 4465407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47962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50343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55106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8417 w 4467453"/>
                  <a:gd name="connsiteY5" fmla="*/ 2286000 h 4564856"/>
                  <a:gd name="connsiteX6" fmla="*/ 2610 w 4467453"/>
                  <a:gd name="connsiteY6" fmla="*/ 1016000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8417 w 4467453"/>
                  <a:gd name="connsiteY5" fmla="*/ 2286000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1273 w 4467453"/>
                  <a:gd name="connsiteY5" fmla="*/ 2288382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1273 w 4467453"/>
                  <a:gd name="connsiteY5" fmla="*/ 2288382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9275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0763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0763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3145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64129 w 4465530"/>
                  <a:gd name="connsiteY5" fmla="*/ 2288382 h 4564856"/>
                  <a:gd name="connsiteX6" fmla="*/ 2610 w 4465530"/>
                  <a:gd name="connsiteY6" fmla="*/ 1023145 h 4564856"/>
                  <a:gd name="connsiteX7" fmla="*/ 2610 w 4465530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5066 w 4467986"/>
                  <a:gd name="connsiteY6" fmla="*/ 1023145 h 4564856"/>
                  <a:gd name="connsiteX7" fmla="*/ 0 w 4467986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2533 w 4467986"/>
                  <a:gd name="connsiteY6" fmla="*/ 1018079 h 4564856"/>
                  <a:gd name="connsiteX7" fmla="*/ 0 w 4467986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2533 w 4467986"/>
                  <a:gd name="connsiteY6" fmla="*/ 1023145 h 4564856"/>
                  <a:gd name="connsiteX7" fmla="*/ 0 w 4467986"/>
                  <a:gd name="connsiteY7" fmla="*/ 0 h 4564856"/>
                  <a:gd name="connsiteX0" fmla="*/ 0 w 4467986"/>
                  <a:gd name="connsiteY0" fmla="*/ 0 h 4567262"/>
                  <a:gd name="connsiteX1" fmla="*/ 4467527 w 4467986"/>
                  <a:gd name="connsiteY1" fmla="*/ 1814537 h 4567262"/>
                  <a:gd name="connsiteX2" fmla="*/ 4467529 w 4467986"/>
                  <a:gd name="connsiteY2" fmla="*/ 2757512 h 4567262"/>
                  <a:gd name="connsiteX3" fmla="*/ 2685 w 4467986"/>
                  <a:gd name="connsiteY3" fmla="*/ 4567262 h 4567262"/>
                  <a:gd name="connsiteX4" fmla="*/ 2684 w 4467986"/>
                  <a:gd name="connsiteY4" fmla="*/ 3548087 h 4567262"/>
                  <a:gd name="connsiteX5" fmla="*/ 3266585 w 4467986"/>
                  <a:gd name="connsiteY5" fmla="*/ 2290788 h 4567262"/>
                  <a:gd name="connsiteX6" fmla="*/ 2533 w 4467986"/>
                  <a:gd name="connsiteY6" fmla="*/ 1025551 h 4567262"/>
                  <a:gd name="connsiteX7" fmla="*/ 0 w 4467986"/>
                  <a:gd name="connsiteY7" fmla="*/ 0 h 4567262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50493 h 4569668"/>
                  <a:gd name="connsiteX5" fmla="*/ 3264555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48111 h 4569668"/>
                  <a:gd name="connsiteX5" fmla="*/ 3264555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48111 h 4569668"/>
                  <a:gd name="connsiteX5" fmla="*/ 3257411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65956" h="4569668">
                    <a:moveTo>
                      <a:pt x="377" y="0"/>
                    </a:moveTo>
                    <a:lnTo>
                      <a:pt x="4465497" y="1816943"/>
                    </a:lnTo>
                    <a:cubicBezTo>
                      <a:pt x="4463910" y="2124918"/>
                      <a:pt x="4467086" y="2451943"/>
                      <a:pt x="4465499" y="2759918"/>
                    </a:cubicBezTo>
                    <a:lnTo>
                      <a:pt x="655" y="4569668"/>
                    </a:lnTo>
                    <a:cubicBezTo>
                      <a:pt x="-139" y="4230737"/>
                      <a:pt x="1448" y="3887042"/>
                      <a:pt x="654" y="3548111"/>
                    </a:cubicBezTo>
                    <a:lnTo>
                      <a:pt x="3257411" y="2293194"/>
                    </a:lnTo>
                    <a:lnTo>
                      <a:pt x="503" y="1027957"/>
                    </a:lnTo>
                    <a:cubicBezTo>
                      <a:pt x="-1186" y="686909"/>
                      <a:pt x="2066" y="341048"/>
                      <a:pt x="3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01703" y="1523009"/>
                <a:ext cx="3074395" cy="251999"/>
              </a:xfrm>
              <a:prstGeom prst="rect">
                <a:avLst/>
              </a:prstGeom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495299" y="5753967"/>
              <a:ext cx="2183716" cy="635721"/>
              <a:chOff x="459321" y="5788818"/>
              <a:chExt cx="2183716" cy="635721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321" y="6039743"/>
                <a:ext cx="2183716" cy="384796"/>
              </a:xfrm>
              <a:prstGeom prst="rect">
                <a:avLst/>
              </a:prstGeom>
            </p:spPr>
          </p:pic>
          <p:sp>
            <p:nvSpPr>
              <p:cNvPr id="11" name="Freeform 10"/>
              <p:cNvSpPr/>
              <p:nvPr/>
            </p:nvSpPr>
            <p:spPr>
              <a:xfrm>
                <a:off x="1741785" y="5788818"/>
                <a:ext cx="210221" cy="215102"/>
              </a:xfrm>
              <a:custGeom>
                <a:avLst/>
                <a:gdLst>
                  <a:gd name="connsiteX0" fmla="*/ 0 w 4457700"/>
                  <a:gd name="connsiteY0" fmla="*/ 0 h 4552950"/>
                  <a:gd name="connsiteX1" fmla="*/ 4457700 w 4457700"/>
                  <a:gd name="connsiteY1" fmla="*/ 1828800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57700"/>
                  <a:gd name="connsiteY0" fmla="*/ 0 h 4552950"/>
                  <a:gd name="connsiteX1" fmla="*/ 4457700 w 4457700"/>
                  <a:gd name="connsiteY1" fmla="*/ 1824037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57700"/>
                  <a:gd name="connsiteY0" fmla="*/ 0 h 4552950"/>
                  <a:gd name="connsiteX1" fmla="*/ 4457700 w 4457700"/>
                  <a:gd name="connsiteY1" fmla="*/ 1816893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62462"/>
                  <a:gd name="connsiteY0" fmla="*/ 0 h 4552950"/>
                  <a:gd name="connsiteX1" fmla="*/ 4462462 w 4462462"/>
                  <a:gd name="connsiteY1" fmla="*/ 1819275 h 4552950"/>
                  <a:gd name="connsiteX2" fmla="*/ 4457700 w 4462462"/>
                  <a:gd name="connsiteY2" fmla="*/ 2743200 h 4552950"/>
                  <a:gd name="connsiteX3" fmla="*/ 0 w 4462462"/>
                  <a:gd name="connsiteY3" fmla="*/ 4552950 h 4552950"/>
                  <a:gd name="connsiteX4" fmla="*/ 0 w 4462462"/>
                  <a:gd name="connsiteY4" fmla="*/ 3543300 h 4552950"/>
                  <a:gd name="connsiteX5" fmla="*/ 3282950 w 4462462"/>
                  <a:gd name="connsiteY5" fmla="*/ 2286000 h 4552950"/>
                  <a:gd name="connsiteX6" fmla="*/ 0 w 4462462"/>
                  <a:gd name="connsiteY6" fmla="*/ 1016000 h 4552950"/>
                  <a:gd name="connsiteX7" fmla="*/ 0 w 4462462"/>
                  <a:gd name="connsiteY7" fmla="*/ 0 h 4552950"/>
                  <a:gd name="connsiteX0" fmla="*/ 0 w 4462921"/>
                  <a:gd name="connsiteY0" fmla="*/ 0 h 4552950"/>
                  <a:gd name="connsiteX1" fmla="*/ 4462462 w 4462921"/>
                  <a:gd name="connsiteY1" fmla="*/ 1819275 h 4552950"/>
                  <a:gd name="connsiteX2" fmla="*/ 4462463 w 4462921"/>
                  <a:gd name="connsiteY2" fmla="*/ 2747962 h 4552950"/>
                  <a:gd name="connsiteX3" fmla="*/ 0 w 4462921"/>
                  <a:gd name="connsiteY3" fmla="*/ 4552950 h 4552950"/>
                  <a:gd name="connsiteX4" fmla="*/ 0 w 4462921"/>
                  <a:gd name="connsiteY4" fmla="*/ 3543300 h 4552950"/>
                  <a:gd name="connsiteX5" fmla="*/ 3282950 w 4462921"/>
                  <a:gd name="connsiteY5" fmla="*/ 2286000 h 4552950"/>
                  <a:gd name="connsiteX6" fmla="*/ 0 w 4462921"/>
                  <a:gd name="connsiteY6" fmla="*/ 1016000 h 4552950"/>
                  <a:gd name="connsiteX7" fmla="*/ 0 w 4462921"/>
                  <a:gd name="connsiteY7" fmla="*/ 0 h 4552950"/>
                  <a:gd name="connsiteX0" fmla="*/ 0 w 4462921"/>
                  <a:gd name="connsiteY0" fmla="*/ 0 h 4552950"/>
                  <a:gd name="connsiteX1" fmla="*/ 4462462 w 4462921"/>
                  <a:gd name="connsiteY1" fmla="*/ 1819275 h 4552950"/>
                  <a:gd name="connsiteX2" fmla="*/ 4462463 w 4462921"/>
                  <a:gd name="connsiteY2" fmla="*/ 2747962 h 4552950"/>
                  <a:gd name="connsiteX3" fmla="*/ 0 w 4462921"/>
                  <a:gd name="connsiteY3" fmla="*/ 4552950 h 4552950"/>
                  <a:gd name="connsiteX4" fmla="*/ 0 w 4462921"/>
                  <a:gd name="connsiteY4" fmla="*/ 3543300 h 4552950"/>
                  <a:gd name="connsiteX5" fmla="*/ 3282950 w 4462921"/>
                  <a:gd name="connsiteY5" fmla="*/ 2286000 h 4552950"/>
                  <a:gd name="connsiteX6" fmla="*/ 0 w 4462921"/>
                  <a:gd name="connsiteY6" fmla="*/ 1016000 h 4552950"/>
                  <a:gd name="connsiteX7" fmla="*/ 0 w 4462921"/>
                  <a:gd name="connsiteY7" fmla="*/ 0 h 4552950"/>
                  <a:gd name="connsiteX0" fmla="*/ 0 w 4462921"/>
                  <a:gd name="connsiteY0" fmla="*/ 0 h 4560094"/>
                  <a:gd name="connsiteX1" fmla="*/ 4462462 w 4462921"/>
                  <a:gd name="connsiteY1" fmla="*/ 1819275 h 4560094"/>
                  <a:gd name="connsiteX2" fmla="*/ 4462463 w 4462921"/>
                  <a:gd name="connsiteY2" fmla="*/ 2747962 h 4560094"/>
                  <a:gd name="connsiteX3" fmla="*/ 2381 w 4462921"/>
                  <a:gd name="connsiteY3" fmla="*/ 4560094 h 4560094"/>
                  <a:gd name="connsiteX4" fmla="*/ 0 w 4462921"/>
                  <a:gd name="connsiteY4" fmla="*/ 3543300 h 4560094"/>
                  <a:gd name="connsiteX5" fmla="*/ 3282950 w 4462921"/>
                  <a:gd name="connsiteY5" fmla="*/ 2286000 h 4560094"/>
                  <a:gd name="connsiteX6" fmla="*/ 0 w 4462921"/>
                  <a:gd name="connsiteY6" fmla="*/ 1016000 h 4560094"/>
                  <a:gd name="connsiteX7" fmla="*/ 0 w 4462921"/>
                  <a:gd name="connsiteY7" fmla="*/ 0 h 4560094"/>
                  <a:gd name="connsiteX0" fmla="*/ 0 w 4462921"/>
                  <a:gd name="connsiteY0" fmla="*/ 0 h 4560094"/>
                  <a:gd name="connsiteX1" fmla="*/ 4462462 w 4462921"/>
                  <a:gd name="connsiteY1" fmla="*/ 1819275 h 4560094"/>
                  <a:gd name="connsiteX2" fmla="*/ 4462463 w 4462921"/>
                  <a:gd name="connsiteY2" fmla="*/ 2747962 h 4560094"/>
                  <a:gd name="connsiteX3" fmla="*/ 2381 w 4462921"/>
                  <a:gd name="connsiteY3" fmla="*/ 4560094 h 4560094"/>
                  <a:gd name="connsiteX4" fmla="*/ 0 w 4462921"/>
                  <a:gd name="connsiteY4" fmla="*/ 3543300 h 4560094"/>
                  <a:gd name="connsiteX5" fmla="*/ 3275807 w 4462921"/>
                  <a:gd name="connsiteY5" fmla="*/ 2286000 h 4560094"/>
                  <a:gd name="connsiteX6" fmla="*/ 0 w 4462921"/>
                  <a:gd name="connsiteY6" fmla="*/ 1016000 h 4560094"/>
                  <a:gd name="connsiteX7" fmla="*/ 0 w 4462921"/>
                  <a:gd name="connsiteY7" fmla="*/ 0 h 4560094"/>
                  <a:gd name="connsiteX0" fmla="*/ 0 w 4462921"/>
                  <a:gd name="connsiteY0" fmla="*/ 0 h 4557713"/>
                  <a:gd name="connsiteX1" fmla="*/ 4462462 w 4462921"/>
                  <a:gd name="connsiteY1" fmla="*/ 1819275 h 4557713"/>
                  <a:gd name="connsiteX2" fmla="*/ 4462463 w 4462921"/>
                  <a:gd name="connsiteY2" fmla="*/ 2747962 h 4557713"/>
                  <a:gd name="connsiteX3" fmla="*/ 2381 w 4462921"/>
                  <a:gd name="connsiteY3" fmla="*/ 4557713 h 4557713"/>
                  <a:gd name="connsiteX4" fmla="*/ 0 w 4462921"/>
                  <a:gd name="connsiteY4" fmla="*/ 3543300 h 4557713"/>
                  <a:gd name="connsiteX5" fmla="*/ 3275807 w 4462921"/>
                  <a:gd name="connsiteY5" fmla="*/ 2286000 h 4557713"/>
                  <a:gd name="connsiteX6" fmla="*/ 0 w 4462921"/>
                  <a:gd name="connsiteY6" fmla="*/ 1016000 h 4557713"/>
                  <a:gd name="connsiteX7" fmla="*/ 0 w 4462921"/>
                  <a:gd name="connsiteY7" fmla="*/ 0 h 4557713"/>
                  <a:gd name="connsiteX0" fmla="*/ 0 w 4462921"/>
                  <a:gd name="connsiteY0" fmla="*/ 0 h 4562475"/>
                  <a:gd name="connsiteX1" fmla="*/ 4462462 w 4462921"/>
                  <a:gd name="connsiteY1" fmla="*/ 1819275 h 4562475"/>
                  <a:gd name="connsiteX2" fmla="*/ 4462463 w 4462921"/>
                  <a:gd name="connsiteY2" fmla="*/ 2747962 h 4562475"/>
                  <a:gd name="connsiteX3" fmla="*/ 2381 w 4462921"/>
                  <a:gd name="connsiteY3" fmla="*/ 4562475 h 4562475"/>
                  <a:gd name="connsiteX4" fmla="*/ 0 w 4462921"/>
                  <a:gd name="connsiteY4" fmla="*/ 3543300 h 4562475"/>
                  <a:gd name="connsiteX5" fmla="*/ 3275807 w 4462921"/>
                  <a:gd name="connsiteY5" fmla="*/ 2286000 h 4562475"/>
                  <a:gd name="connsiteX6" fmla="*/ 0 w 4462921"/>
                  <a:gd name="connsiteY6" fmla="*/ 1016000 h 4562475"/>
                  <a:gd name="connsiteX7" fmla="*/ 0 w 4462921"/>
                  <a:gd name="connsiteY7" fmla="*/ 0 h 4562475"/>
                  <a:gd name="connsiteX0" fmla="*/ 2486 w 4465407"/>
                  <a:gd name="connsiteY0" fmla="*/ 0 h 4564856"/>
                  <a:gd name="connsiteX1" fmla="*/ 4464948 w 4465407"/>
                  <a:gd name="connsiteY1" fmla="*/ 1819275 h 4564856"/>
                  <a:gd name="connsiteX2" fmla="*/ 4464949 w 4465407"/>
                  <a:gd name="connsiteY2" fmla="*/ 2747962 h 4564856"/>
                  <a:gd name="connsiteX3" fmla="*/ 105 w 4465407"/>
                  <a:gd name="connsiteY3" fmla="*/ 4564856 h 4564856"/>
                  <a:gd name="connsiteX4" fmla="*/ 2486 w 4465407"/>
                  <a:gd name="connsiteY4" fmla="*/ 3543300 h 4564856"/>
                  <a:gd name="connsiteX5" fmla="*/ 3278293 w 4465407"/>
                  <a:gd name="connsiteY5" fmla="*/ 2286000 h 4564856"/>
                  <a:gd name="connsiteX6" fmla="*/ 2486 w 4465407"/>
                  <a:gd name="connsiteY6" fmla="*/ 1016000 h 4564856"/>
                  <a:gd name="connsiteX7" fmla="*/ 2486 w 4465407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47962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50343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55106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8417 w 4467453"/>
                  <a:gd name="connsiteY5" fmla="*/ 2286000 h 4564856"/>
                  <a:gd name="connsiteX6" fmla="*/ 2610 w 4467453"/>
                  <a:gd name="connsiteY6" fmla="*/ 1016000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8417 w 4467453"/>
                  <a:gd name="connsiteY5" fmla="*/ 2286000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1273 w 4467453"/>
                  <a:gd name="connsiteY5" fmla="*/ 2288382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1273 w 4467453"/>
                  <a:gd name="connsiteY5" fmla="*/ 2288382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9275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0763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0763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3145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64129 w 4465530"/>
                  <a:gd name="connsiteY5" fmla="*/ 2288382 h 4564856"/>
                  <a:gd name="connsiteX6" fmla="*/ 2610 w 4465530"/>
                  <a:gd name="connsiteY6" fmla="*/ 1023145 h 4564856"/>
                  <a:gd name="connsiteX7" fmla="*/ 2610 w 4465530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5066 w 4467986"/>
                  <a:gd name="connsiteY6" fmla="*/ 1023145 h 4564856"/>
                  <a:gd name="connsiteX7" fmla="*/ 0 w 4467986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2533 w 4467986"/>
                  <a:gd name="connsiteY6" fmla="*/ 1018079 h 4564856"/>
                  <a:gd name="connsiteX7" fmla="*/ 0 w 4467986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2533 w 4467986"/>
                  <a:gd name="connsiteY6" fmla="*/ 1023145 h 4564856"/>
                  <a:gd name="connsiteX7" fmla="*/ 0 w 4467986"/>
                  <a:gd name="connsiteY7" fmla="*/ 0 h 4564856"/>
                  <a:gd name="connsiteX0" fmla="*/ 0 w 4467986"/>
                  <a:gd name="connsiteY0" fmla="*/ 0 h 4567262"/>
                  <a:gd name="connsiteX1" fmla="*/ 4467527 w 4467986"/>
                  <a:gd name="connsiteY1" fmla="*/ 1814537 h 4567262"/>
                  <a:gd name="connsiteX2" fmla="*/ 4467529 w 4467986"/>
                  <a:gd name="connsiteY2" fmla="*/ 2757512 h 4567262"/>
                  <a:gd name="connsiteX3" fmla="*/ 2685 w 4467986"/>
                  <a:gd name="connsiteY3" fmla="*/ 4567262 h 4567262"/>
                  <a:gd name="connsiteX4" fmla="*/ 2684 w 4467986"/>
                  <a:gd name="connsiteY4" fmla="*/ 3548087 h 4567262"/>
                  <a:gd name="connsiteX5" fmla="*/ 3266585 w 4467986"/>
                  <a:gd name="connsiteY5" fmla="*/ 2290788 h 4567262"/>
                  <a:gd name="connsiteX6" fmla="*/ 2533 w 4467986"/>
                  <a:gd name="connsiteY6" fmla="*/ 1025551 h 4567262"/>
                  <a:gd name="connsiteX7" fmla="*/ 0 w 4467986"/>
                  <a:gd name="connsiteY7" fmla="*/ 0 h 4567262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50493 h 4569668"/>
                  <a:gd name="connsiteX5" fmla="*/ 3264555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48111 h 4569668"/>
                  <a:gd name="connsiteX5" fmla="*/ 3264555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48111 h 4569668"/>
                  <a:gd name="connsiteX5" fmla="*/ 3257411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65956" h="4569668">
                    <a:moveTo>
                      <a:pt x="377" y="0"/>
                    </a:moveTo>
                    <a:lnTo>
                      <a:pt x="4465497" y="1816943"/>
                    </a:lnTo>
                    <a:cubicBezTo>
                      <a:pt x="4463910" y="2124918"/>
                      <a:pt x="4467086" y="2451943"/>
                      <a:pt x="4465499" y="2759918"/>
                    </a:cubicBezTo>
                    <a:lnTo>
                      <a:pt x="655" y="4569668"/>
                    </a:lnTo>
                    <a:cubicBezTo>
                      <a:pt x="-139" y="4230737"/>
                      <a:pt x="1448" y="3887042"/>
                      <a:pt x="654" y="3548111"/>
                    </a:cubicBezTo>
                    <a:lnTo>
                      <a:pt x="3257411" y="2293194"/>
                    </a:lnTo>
                    <a:lnTo>
                      <a:pt x="503" y="1027957"/>
                    </a:lnTo>
                    <a:cubicBezTo>
                      <a:pt x="-1186" y="686909"/>
                      <a:pt x="2066" y="341048"/>
                      <a:pt x="3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5305" y="912030"/>
            <a:ext cx="4473743" cy="996950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0"/>
          </p:nvPr>
        </p:nvSpPr>
        <p:spPr>
          <a:xfrm>
            <a:off x="495304" y="1982756"/>
            <a:ext cx="4473743" cy="467562"/>
          </a:xfr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en-US" sz="2000" b="0" kern="1200" spc="0" baseline="0" dirty="0" smtClean="0">
                <a:solidFill>
                  <a:schemeClr val="tx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1pPr>
            <a:lvl2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2pPr>
            <a:lvl3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3pPr>
            <a:lvl4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4pPr>
            <a:lvl5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2000" b="0" kern="1200" spc="0" baseline="0" dirty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759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6888" y="1172569"/>
            <a:ext cx="8151812" cy="5217120"/>
          </a:xfrm>
          <a:prstGeom prst="rect">
            <a:avLst/>
          </a:prstGeom>
        </p:spPr>
        <p:txBody>
          <a:bodyPr vert="horz" lIns="0" tIns="4572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6800" y="5"/>
            <a:ext cx="8151900" cy="1002979"/>
          </a:xfrm>
          <a:prstGeom prst="rect">
            <a:avLst/>
          </a:prstGeom>
        </p:spPr>
        <p:txBody>
          <a:bodyPr vert="horz" lIns="0" tIns="45720" rIns="0" bIns="0" rtlCol="0" anchor="b" anchorCtr="0">
            <a:no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40360" y="6546849"/>
            <a:ext cx="508345" cy="157164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3FE1AAC3-A965-44A3-AD06-EA035165D72C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7" name="Straight Connector 9"/>
          <p:cNvCxnSpPr>
            <a:cxnSpLocks noChangeShapeType="1"/>
          </p:cNvCxnSpPr>
          <p:nvPr/>
        </p:nvCxnSpPr>
        <p:spPr bwMode="auto">
          <a:xfrm>
            <a:off x="496888" y="1102300"/>
            <a:ext cx="8645612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</p:spPr>
      </p:cxn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96800" y="6546849"/>
            <a:ext cx="2895600" cy="157164"/>
          </a:xfrm>
          <a:prstGeom prst="rect">
            <a:avLst/>
          </a:prstGeom>
          <a:noFill/>
        </p:spPr>
        <p:txBody>
          <a:bodyPr wrap="square" lIns="0" anchor="ctr" anchorCtr="0">
            <a:noAutofit/>
          </a:bodyPr>
          <a:lstStyle>
            <a:lvl1pPr>
              <a:defRPr lang="en-AU" sz="900">
                <a:solidFill>
                  <a:schemeClr val="tx2"/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8" name="Picture 2" descr="C:\Users\mark.rendell\AppData\Local\Microsoft\Windows\Temporary Internet Files\Content.Outlook\Q4DNG7M0\new-devops.png"/>
          <p:cNvPicPr>
            <a:picLocks noChangeAspect="1" noChangeArrowheads="1"/>
          </p:cNvPicPr>
          <p:nvPr userDrawn="1"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167" y="0"/>
            <a:ext cx="1740833" cy="54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1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8" r:id="rId9"/>
    <p:sldLayoutId id="2147483669" r:id="rId10"/>
    <p:sldLayoutId id="2147483670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12" r:id="rId49"/>
    <p:sldLayoutId id="2147483713" r:id="rId50"/>
    <p:sldLayoutId id="2147483714" r:id="rId5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defRPr lang="en-AU" sz="2300" kern="1200" spc="0" baseline="0" dirty="0" smtClean="0">
          <a:solidFill>
            <a:schemeClr val="tx1"/>
          </a:solidFill>
          <a:latin typeface="+mj-lt"/>
          <a:ea typeface="Arial" pitchFamily="-105" charset="-52"/>
          <a:cs typeface="Arial" pitchFamily="34" charset="0"/>
        </a:defRPr>
      </a:lvl1pPr>
      <a:lvl2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buFont typeface="Arial" charset="0"/>
        <a:defRPr sz="24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buFont typeface="Arial" charset="0"/>
        <a:defRPr sz="24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buFont typeface="Arial" charset="0"/>
        <a:defRPr sz="24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buFont typeface="Arial" charset="0"/>
        <a:defRPr sz="24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26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26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26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26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176213" indent="-176213" algn="l" rtl="0" eaLnBrk="1" fontAlgn="base" hangingPunct="1">
        <a:spcBef>
          <a:spcPts val="600"/>
        </a:spcBef>
        <a:spcAft>
          <a:spcPct val="0"/>
        </a:spcAft>
        <a:buFont typeface="Arial" pitchFamily="34" charset="0"/>
        <a:buChar char="•"/>
        <a:defRPr sz="1600" kern="1200">
          <a:solidFill>
            <a:schemeClr val="tx2"/>
          </a:solidFill>
          <a:latin typeface="Arial" pitchFamily="34" charset="0"/>
          <a:ea typeface="Arial" pitchFamily="-105" charset="-52"/>
          <a:cs typeface="Arial" pitchFamily="34" charset="0"/>
        </a:defRPr>
      </a:lvl1pPr>
      <a:lvl2pPr marL="361950" indent="-185738" algn="l" rtl="0" eaLnBrk="1" fontAlgn="base" hangingPunct="1">
        <a:spcBef>
          <a:spcPts val="600"/>
        </a:spcBef>
        <a:spcAft>
          <a:spcPct val="0"/>
        </a:spcAft>
        <a:buFont typeface="Arial" pitchFamily="34" charset="0"/>
        <a:buChar char="–"/>
        <a:defRPr sz="1600" kern="1200">
          <a:solidFill>
            <a:schemeClr val="tx2"/>
          </a:solidFill>
          <a:latin typeface="Arial" pitchFamily="34" charset="0"/>
          <a:ea typeface="Arial" pitchFamily="-105" charset="-52"/>
          <a:cs typeface="Arial" pitchFamily="34" charset="0"/>
        </a:defRPr>
      </a:lvl2pPr>
      <a:lvl3pPr marL="538163" indent="-176213" algn="l" rtl="0" eaLnBrk="1" fontAlgn="base" hangingPunct="1">
        <a:spcBef>
          <a:spcPts val="600"/>
        </a:spcBef>
        <a:spcAft>
          <a:spcPct val="0"/>
        </a:spcAft>
        <a:buFont typeface="Arial" pitchFamily="34" charset="0"/>
        <a:buChar char="•"/>
        <a:defRPr sz="1600" kern="1200">
          <a:solidFill>
            <a:schemeClr val="tx2"/>
          </a:solidFill>
          <a:latin typeface="Arial" pitchFamily="34" charset="0"/>
          <a:ea typeface="Arial" pitchFamily="-105" charset="-52"/>
          <a:cs typeface="Arial" pitchFamily="34" charset="0"/>
        </a:defRPr>
      </a:lvl3pPr>
      <a:lvl4pPr marL="715963" indent="-177800" algn="l" rtl="0" eaLnBrk="1" fontAlgn="base" hangingPunct="1">
        <a:spcBef>
          <a:spcPts val="600"/>
        </a:spcBef>
        <a:spcAft>
          <a:spcPct val="0"/>
        </a:spcAft>
        <a:buFont typeface="Arial" pitchFamily="34" charset="0"/>
        <a:buChar char="–"/>
        <a:defRPr sz="1600" kern="1200">
          <a:solidFill>
            <a:schemeClr val="tx2"/>
          </a:solidFill>
          <a:latin typeface="Arial" pitchFamily="34" charset="0"/>
          <a:ea typeface="Arial" pitchFamily="-105" charset="-52"/>
          <a:cs typeface="Arial" pitchFamily="34" charset="0"/>
        </a:defRPr>
      </a:lvl4pPr>
      <a:lvl5pPr marL="900113" indent="-184150" algn="l" rtl="0" eaLnBrk="1" fontAlgn="base" hangingPunct="1">
        <a:spcBef>
          <a:spcPts val="600"/>
        </a:spcBef>
        <a:spcAft>
          <a:spcPct val="0"/>
        </a:spcAft>
        <a:buFont typeface="Arial" pitchFamily="34" charset="0"/>
        <a:buChar char="•"/>
        <a:defRPr sz="1600" kern="1200">
          <a:solidFill>
            <a:schemeClr val="tx2"/>
          </a:solidFill>
          <a:latin typeface="Arial" pitchFamily="34" charset="0"/>
          <a:ea typeface="Arial" pitchFamily="-105" charset="-52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infoq.com/news/2013/06/netflix" TargetMode="External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techblog.netflix.com/2012/07/chaos-monkey-released-into-wild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aws.amazon.com/cloudformation/aws-cloudformation-templates/" TargetMode="External"/><Relationship Id="rId1" Type="http://schemas.openxmlformats.org/officeDocument/2006/relationships/slideLayout" Target="../slideLayouts/slideLayout4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1.png"/><Relationship Id="rId4" Type="http://schemas.openxmlformats.org/officeDocument/2006/relationships/image" Target="../media/image50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8.jpeg"/><Relationship Id="rId18" Type="http://schemas.openxmlformats.org/officeDocument/2006/relationships/image" Target="../media/image63.png"/><Relationship Id="rId3" Type="http://schemas.openxmlformats.org/officeDocument/2006/relationships/image" Target="../media/image48.png"/><Relationship Id="rId21" Type="http://schemas.openxmlformats.org/officeDocument/2006/relationships/image" Target="../media/image66.png"/><Relationship Id="rId7" Type="http://schemas.openxmlformats.org/officeDocument/2006/relationships/image" Target="../media/image53.wmf"/><Relationship Id="rId12" Type="http://schemas.openxmlformats.org/officeDocument/2006/relationships/image" Target="../media/image49.wmf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1.jpeg"/><Relationship Id="rId20" Type="http://schemas.openxmlformats.org/officeDocument/2006/relationships/image" Target="../media/image65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2.wmf"/><Relationship Id="rId11" Type="http://schemas.openxmlformats.org/officeDocument/2006/relationships/image" Target="../media/image57.jpeg"/><Relationship Id="rId5" Type="http://schemas.openxmlformats.org/officeDocument/2006/relationships/image" Target="../media/image50.wmf"/><Relationship Id="rId15" Type="http://schemas.openxmlformats.org/officeDocument/2006/relationships/image" Target="../media/image60.jpeg"/><Relationship Id="rId23" Type="http://schemas.openxmlformats.org/officeDocument/2006/relationships/image" Target="../media/image68.jpeg"/><Relationship Id="rId10" Type="http://schemas.openxmlformats.org/officeDocument/2006/relationships/image" Target="../media/image56.png"/><Relationship Id="rId19" Type="http://schemas.openxmlformats.org/officeDocument/2006/relationships/image" Target="../media/image64.png"/><Relationship Id="rId4" Type="http://schemas.openxmlformats.org/officeDocument/2006/relationships/image" Target="../media/image51.png"/><Relationship Id="rId9" Type="http://schemas.openxmlformats.org/officeDocument/2006/relationships/image" Target="../media/image55.gif"/><Relationship Id="rId14" Type="http://schemas.openxmlformats.org/officeDocument/2006/relationships/image" Target="../media/image59.jpeg"/><Relationship Id="rId22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aws.amazon.com/elasticbeanstalk/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lm.accenture.com/wiki/display/DOT/Module+7+Introduction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accenture.com/mark_rendell/2014/11/04/proposed-reference-architecture-of-a-platform-application-paaa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6892" y="1818705"/>
            <a:ext cx="4291132" cy="996950"/>
          </a:xfrm>
        </p:spPr>
        <p:txBody>
          <a:bodyPr/>
          <a:lstStyle/>
          <a:p>
            <a:r>
              <a:rPr lang="en-GB" dirty="0" smtClean="0"/>
              <a:t>Module 7: </a:t>
            </a:r>
            <a:br>
              <a:rPr lang="en-GB" dirty="0" smtClean="0"/>
            </a:br>
            <a:r>
              <a:rPr lang="en-GB" dirty="0" smtClean="0"/>
              <a:t>Platform Applications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96892" y="2889430"/>
            <a:ext cx="4075113" cy="467562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681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PaaS Benefits</a:t>
            </a:r>
            <a:endParaRPr lang="en-GB" dirty="0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9973615"/>
              </p:ext>
            </p:extLst>
          </p:nvPr>
        </p:nvGraphicFramePr>
        <p:xfrm>
          <a:off x="467544" y="1196752"/>
          <a:ext cx="8151811" cy="53392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43000"/>
                <a:gridCol w="2253931"/>
                <a:gridCol w="2377440"/>
                <a:gridCol w="2377440"/>
              </a:tblGrid>
              <a:tr h="0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Benefit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72000" marR="72000" marT="36000" marB="3600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Development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72000" marR="72000" marT="36000" marB="3600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Testing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72000" marR="72000" marT="36000" marB="3600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Production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72000" marR="72000" marT="36000" marB="36000" anchor="ctr">
                    <a:solidFill>
                      <a:schemeClr val="accent3"/>
                    </a:solidFill>
                  </a:tcPr>
                </a:tc>
              </a:tr>
              <a:tr h="98640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Cost</a:t>
                      </a:r>
                      <a:endParaRPr lang="en-US" sz="1200" b="1" dirty="0" smtClean="0">
                        <a:solidFill>
                          <a:schemeClr val="bg2"/>
                        </a:solidFill>
                        <a:latin typeface="+mn-lt"/>
                      </a:endParaRPr>
                    </a:p>
                  </a:txBody>
                  <a:tcPr marL="72000" marR="72000" marT="36000" marB="36000"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3838" marR="0" lvl="0" indent="-22383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Leverage platform services</a:t>
                      </a:r>
                    </a:p>
                    <a:p>
                      <a:pPr marL="223838" marR="0" lvl="0" indent="-22383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Reduced IT support</a:t>
                      </a:r>
                    </a:p>
                    <a:p>
                      <a:pPr marL="223838" marR="0" lvl="0" indent="-22383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Standardization</a:t>
                      </a:r>
                      <a:endParaRPr kumimoji="0" lang="en-US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36000" marB="36000"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3838" marR="0" lvl="0" indent="-22383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Less hardware and software to purchase</a:t>
                      </a:r>
                    </a:p>
                    <a:p>
                      <a:pPr marL="223838" marR="0" lvl="0" indent="-22383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Costs are usage-based</a:t>
                      </a:r>
                      <a:endParaRPr kumimoji="0" lang="en-US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36000" marB="36000"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3838" marR="0" lvl="0" indent="-22383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Costs are usage-based</a:t>
                      </a:r>
                    </a:p>
                    <a:p>
                      <a:pPr marL="223838" marR="0" lvl="0" indent="-22383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OPEX vs CAPEX</a:t>
                      </a:r>
                      <a:endParaRPr kumimoji="0" 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36000" marB="36000"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640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b="1" kern="1200" dirty="0" smtClean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Speed</a:t>
                      </a:r>
                    </a:p>
                  </a:txBody>
                  <a:tcPr marL="72000" marR="72000" marT="36000" marB="36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3838" marR="0" lvl="0" indent="-22383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Faster onboarding time</a:t>
                      </a:r>
                    </a:p>
                    <a:p>
                      <a:pPr marL="223838" marR="0" lvl="0" indent="-22383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Less time installing tools; more focus on development</a:t>
                      </a:r>
                    </a:p>
                    <a:p>
                      <a:pPr marL="223838" marR="0" lvl="0" indent="-22383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Shortens feedback loop</a:t>
                      </a:r>
                      <a:endParaRPr kumimoji="0" lang="en-US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36000" marB="36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3838" marR="0" lvl="0" indent="-22383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Testing environments can be provisioned immediately</a:t>
                      </a:r>
                      <a:endParaRPr kumimoji="0" 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36000" marB="36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3838" marR="0" lvl="0" indent="-22383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Reduced or near-zero production down-time</a:t>
                      </a:r>
                    </a:p>
                    <a:p>
                      <a:pPr marL="223838" marR="0" lvl="0" indent="-22383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Easier to revert to previous application versions</a:t>
                      </a:r>
                      <a:endParaRPr kumimoji="0" 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36000" marB="36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640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b="1" kern="1200" dirty="0" smtClean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Elasticity</a:t>
                      </a:r>
                    </a:p>
                  </a:txBody>
                  <a:tcPr marL="72000" marR="72000" marT="36000" marB="36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3838" marR="0" lvl="0" indent="-22383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fr-FR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Easier support for larger development environments</a:t>
                      </a:r>
                    </a:p>
                    <a:p>
                      <a:pPr marL="223838" marR="0" lvl="0" indent="-22383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fr-FR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Extension of developer workstation</a:t>
                      </a:r>
                    </a:p>
                    <a:p>
                      <a:pPr marL="223838" marR="0" lvl="0" indent="-22383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fr-FR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Promotes scalability</a:t>
                      </a:r>
                      <a:endParaRPr kumimoji="0" lang="en-US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36000" marB="36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3838" marR="0" lvl="0" indent="-22383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Can be scaled to production size, if needed</a:t>
                      </a:r>
                    </a:p>
                    <a:p>
                      <a:pPr marL="223838" marR="0" lvl="0" indent="-22383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Testing infrastructure can mirror production</a:t>
                      </a:r>
                      <a:endParaRPr kumimoji="0" 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36000" marB="36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3838" marR="0" lvl="0" indent="-22383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Can scale according to use</a:t>
                      </a:r>
                    </a:p>
                    <a:p>
                      <a:pPr marL="223838" marR="0" lvl="0" indent="-22383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Platform services preconfigured for scalability and high availability</a:t>
                      </a:r>
                      <a:endParaRPr kumimoji="0" 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36000" marB="36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640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b="1" kern="1200" dirty="0" smtClean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Agility</a:t>
                      </a:r>
                    </a:p>
                  </a:txBody>
                  <a:tcPr marL="72000" marR="72000" marT="36000" marB="36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3838" marR="0" lvl="0" indent="-22383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Faster onboarding time</a:t>
                      </a:r>
                    </a:p>
                    <a:p>
                      <a:pPr marL="223838" marR="0" lvl="0" indent="-22383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Less time installing tools; more focus on development</a:t>
                      </a:r>
                    </a:p>
                    <a:p>
                      <a:pPr marL="223838" marR="0" lvl="0" indent="-22383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Shortens feedback loop</a:t>
                      </a:r>
                      <a:endParaRPr kumimoji="0" lang="en-US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36000" marB="36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3838" marR="0" lvl="0" indent="-22383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Testing environments can be provisioned immediately</a:t>
                      </a:r>
                      <a:endParaRPr kumimoji="0" 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36000" marB="36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3838" marR="0" lvl="0" indent="-22383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Reduced or near-zero production down-time</a:t>
                      </a:r>
                    </a:p>
                    <a:p>
                      <a:pPr marL="223838" marR="0" lvl="0" indent="-22383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Easier to revert to previous application versions</a:t>
                      </a:r>
                      <a:endParaRPr kumimoji="0" 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36000" marB="36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640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b="1" kern="1200" dirty="0" smtClean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High</a:t>
                      </a:r>
                      <a:r>
                        <a:rPr lang="en-US" sz="1200" b="1" baseline="0" dirty="0" smtClean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sz="1200" b="1" kern="1200" dirty="0" smtClean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Performance</a:t>
                      </a:r>
                    </a:p>
                  </a:txBody>
                  <a:tcPr marL="72000" marR="72000" marT="36000" marB="36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23838" marR="0" lvl="0" indent="-22383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More projects can be delivered</a:t>
                      </a:r>
                      <a:endParaRPr kumimoji="0" lang="en-US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36000" marB="36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23838" marR="0" lvl="0" indent="-22383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No environment reconfiguration</a:t>
                      </a:r>
                    </a:p>
                    <a:p>
                      <a:pPr marL="223838" marR="0" lvl="0" indent="-22383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Concurrent testing</a:t>
                      </a:r>
                      <a:endParaRPr kumimoji="0" 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36000" marB="36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23838" marR="0" lvl="0" indent="-22383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 Infinite capacity</a:t>
                      </a:r>
                      <a:endParaRPr kumimoji="0" 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36000" marB="36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572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palmertri.files.wordpress.com/2014/01/screen-shot-2014-01-31-at-10-49-15-am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1" t="12376"/>
          <a:stretch/>
        </p:blipFill>
        <p:spPr bwMode="auto">
          <a:xfrm>
            <a:off x="5004048" y="1238248"/>
            <a:ext cx="3731289" cy="230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How Netflix deploys code?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24556" y="1563329"/>
            <a:ext cx="8151900" cy="4826359"/>
          </a:xfrm>
        </p:spPr>
        <p:txBody>
          <a:bodyPr/>
          <a:lstStyle/>
          <a:p>
            <a:r>
              <a:rPr lang="en-US" sz="1800" dirty="0" smtClean="0"/>
              <a:t>Netflix deploys hundreds times per day </a:t>
            </a:r>
          </a:p>
          <a:p>
            <a:r>
              <a:rPr lang="en-US" sz="1800" dirty="0" smtClean="0"/>
              <a:t>Doesn’t use tools like Chef and Puppet, </a:t>
            </a:r>
            <a:br>
              <a:rPr lang="en-US" sz="1800" dirty="0" smtClean="0"/>
            </a:br>
            <a:r>
              <a:rPr lang="en-US" sz="1800" dirty="0" smtClean="0"/>
              <a:t>quality assurance or release engineers</a:t>
            </a:r>
          </a:p>
          <a:p>
            <a:r>
              <a:rPr lang="en-US" sz="1800" dirty="0" smtClean="0"/>
              <a:t>Heavily invested on DevOps</a:t>
            </a:r>
          </a:p>
          <a:p>
            <a:endParaRPr lang="en-US" sz="1800" dirty="0" smtClean="0"/>
          </a:p>
          <a:p>
            <a:r>
              <a:rPr lang="en-US" sz="1800" b="1" dirty="0" smtClean="0"/>
              <a:t>Developed unique in-house-PaaS</a:t>
            </a:r>
            <a:endParaRPr lang="en-US" sz="1800" b="1" dirty="0"/>
          </a:p>
          <a:p>
            <a:endParaRPr lang="en-GB" sz="1800" dirty="0" smtClean="0"/>
          </a:p>
          <a:p>
            <a:r>
              <a:rPr lang="en-GB" sz="1800" dirty="0" smtClean="0"/>
              <a:t>Developers </a:t>
            </a:r>
            <a:r>
              <a:rPr lang="en-GB" sz="1800" dirty="0"/>
              <a:t>build, deploy and operate </a:t>
            </a:r>
            <a:r>
              <a:rPr lang="en-GB" sz="1800" dirty="0" smtClean="0"/>
              <a:t/>
            </a:r>
            <a:br>
              <a:rPr lang="en-GB" sz="1800" dirty="0" smtClean="0"/>
            </a:br>
            <a:r>
              <a:rPr lang="en-GB" sz="1800" dirty="0" smtClean="0"/>
              <a:t>their </a:t>
            </a:r>
            <a:r>
              <a:rPr lang="en-GB" sz="1800" dirty="0"/>
              <a:t>own server clusters and are accountable when things go </a:t>
            </a:r>
            <a:r>
              <a:rPr lang="en-GB" sz="1800" dirty="0" smtClean="0"/>
              <a:t>wrong</a:t>
            </a:r>
          </a:p>
          <a:p>
            <a:r>
              <a:rPr lang="en-US" sz="1800" dirty="0" smtClean="0"/>
              <a:t>This in-house-PaaS allowed </a:t>
            </a:r>
            <a:r>
              <a:rPr lang="en-US" sz="1800" dirty="0"/>
              <a:t>each team to deploy their own infrastructure </a:t>
            </a:r>
            <a:r>
              <a:rPr lang="en-GB" sz="1800" dirty="0" smtClean="0"/>
              <a:t>whenever </a:t>
            </a:r>
            <a:r>
              <a:rPr lang="en-GB" sz="1800" dirty="0"/>
              <a:t>they want, however many times they </a:t>
            </a:r>
            <a:r>
              <a:rPr lang="en-GB" sz="1800" dirty="0" smtClean="0"/>
              <a:t>require</a:t>
            </a:r>
            <a:endParaRPr lang="en-US" sz="1800" dirty="0"/>
          </a:p>
          <a:p>
            <a:r>
              <a:rPr lang="en-GB" sz="1800" dirty="0"/>
              <a:t>Deployment at Netflix is fully automated</a:t>
            </a: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Netflix Pattern</a:t>
            </a:r>
            <a:endParaRPr lang="en-GB" dirty="0"/>
          </a:p>
        </p:txBody>
      </p:sp>
      <p:pic>
        <p:nvPicPr>
          <p:cNvPr id="3074" name="Picture 2" descr="http://yako.co.ke/channels/netflix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3" t="26268" r="20930" b="26754"/>
          <a:stretch/>
        </p:blipFill>
        <p:spPr bwMode="auto">
          <a:xfrm>
            <a:off x="5957121" y="1075351"/>
            <a:ext cx="1678676" cy="81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24009" y="6381328"/>
            <a:ext cx="4544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5"/>
              </a:rPr>
              <a:t>http://</a:t>
            </a:r>
            <a:r>
              <a:rPr lang="en-GB" dirty="0" smtClean="0">
                <a:hlinkClick r:id="rId5"/>
              </a:rPr>
              <a:t>www.infoq.com/news/2013/06/netflix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200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How Netflix deploys code?</a:t>
            </a:r>
          </a:p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 dirty="0" smtClean="0"/>
              <a:t>The </a:t>
            </a:r>
            <a:r>
              <a:rPr lang="en-GB" dirty="0"/>
              <a:t>developer first pushes the code to a source code repository</a:t>
            </a:r>
          </a:p>
          <a:p>
            <a:r>
              <a:rPr lang="en-GB" dirty="0"/>
              <a:t>The code push is picked up by Jenkins, which </a:t>
            </a:r>
            <a:r>
              <a:rPr lang="en-GB" dirty="0" smtClean="0"/>
              <a:t>performs </a:t>
            </a:r>
            <a:r>
              <a:rPr lang="en-GB" dirty="0"/>
              <a:t>a build producing </a:t>
            </a:r>
            <a:r>
              <a:rPr lang="en-GB" dirty="0" smtClean="0"/>
              <a:t>a package</a:t>
            </a:r>
            <a:endParaRPr lang="en-GB" dirty="0"/>
          </a:p>
          <a:p>
            <a:r>
              <a:rPr lang="en-GB" dirty="0"/>
              <a:t>Then, a fresh VM image (AMI) is produced based on a base image </a:t>
            </a:r>
            <a:r>
              <a:rPr lang="en-GB" dirty="0" smtClean="0"/>
              <a:t>and </a:t>
            </a:r>
            <a:r>
              <a:rPr lang="en-GB" dirty="0"/>
              <a:t>software that all Netflix servers run, including a JVM and Tomcat, </a:t>
            </a:r>
            <a:r>
              <a:rPr lang="en-GB" dirty="0" smtClean="0"/>
              <a:t>possibly further </a:t>
            </a:r>
            <a:r>
              <a:rPr lang="en-GB" dirty="0"/>
              <a:t>customized </a:t>
            </a:r>
            <a:endParaRPr lang="en-GB" dirty="0" smtClean="0"/>
          </a:p>
          <a:p>
            <a:r>
              <a:rPr lang="en-GB" dirty="0" smtClean="0"/>
              <a:t>On </a:t>
            </a:r>
            <a:r>
              <a:rPr lang="en-GB" dirty="0"/>
              <a:t>top of this base install, the application package is installed. From this, an AMI is produced and registered with the </a:t>
            </a:r>
            <a:r>
              <a:rPr lang="en-GB" dirty="0" smtClean="0"/>
              <a:t>system</a:t>
            </a:r>
          </a:p>
          <a:p>
            <a:r>
              <a:rPr lang="en-GB" dirty="0"/>
              <a:t>To deploy the VM images to its infrastructure</a:t>
            </a:r>
            <a:r>
              <a:rPr lang="en-GB" dirty="0" smtClean="0"/>
              <a:t>,</a:t>
            </a:r>
            <a:r>
              <a:rPr lang="en-GB" dirty="0"/>
              <a:t> </a:t>
            </a:r>
            <a:r>
              <a:rPr lang="en-GB" dirty="0" smtClean="0"/>
              <a:t>Netflix build Asgard</a:t>
            </a:r>
          </a:p>
          <a:p>
            <a:r>
              <a:rPr lang="en-GB" dirty="0" smtClean="0"/>
              <a:t>Asgard is web interface for application deployments and cloud management in AWS</a:t>
            </a:r>
          </a:p>
          <a:p>
            <a:r>
              <a:rPr lang="en-GB" dirty="0" smtClean="0"/>
              <a:t>Using Asgard, VM </a:t>
            </a:r>
            <a:r>
              <a:rPr lang="en-GB" dirty="0"/>
              <a:t>images can be instantiated to create new EC2 </a:t>
            </a:r>
            <a:r>
              <a:rPr lang="en-GB" dirty="0" smtClean="0"/>
              <a:t>clusters. Every </a:t>
            </a:r>
            <a:r>
              <a:rPr lang="en-GB" dirty="0"/>
              <a:t>cluster consists of at least 3 EC2 </a:t>
            </a:r>
            <a:r>
              <a:rPr lang="en-GB" dirty="0" smtClean="0"/>
              <a:t>instances, </a:t>
            </a:r>
            <a:r>
              <a:rPr lang="en-GB" dirty="0"/>
              <a:t>spread over multiple availability </a:t>
            </a:r>
            <a:r>
              <a:rPr lang="en-GB" dirty="0" smtClean="0"/>
              <a:t>zones</a:t>
            </a:r>
          </a:p>
          <a:p>
            <a:r>
              <a:rPr lang="en-GB" dirty="0"/>
              <a:t>When </a:t>
            </a:r>
            <a:r>
              <a:rPr lang="en-GB" dirty="0" smtClean="0"/>
              <a:t>deploying, </a:t>
            </a:r>
            <a:r>
              <a:rPr lang="en-GB" dirty="0"/>
              <a:t>the cluster running the previous version is kept running while the new version is </a:t>
            </a:r>
            <a:r>
              <a:rPr lang="en-GB" dirty="0" smtClean="0"/>
              <a:t>instantiated</a:t>
            </a:r>
          </a:p>
          <a:p>
            <a:r>
              <a:rPr lang="en-GB" dirty="0"/>
              <a:t>When the new version is booted and has registered itself with the Netflix services registry called </a:t>
            </a:r>
            <a:r>
              <a:rPr lang="en-GB" dirty="0" smtClean="0"/>
              <a:t>Eureka, </a:t>
            </a:r>
            <a:r>
              <a:rPr lang="en-GB" dirty="0"/>
              <a:t>the load balancer flips a switch directing all traffic to the new </a:t>
            </a:r>
            <a:r>
              <a:rPr lang="en-GB" dirty="0" smtClean="0"/>
              <a:t>cluster</a:t>
            </a:r>
          </a:p>
          <a:p>
            <a:r>
              <a:rPr lang="en-GB" dirty="0"/>
              <a:t> If everything runs OK, the old cluster is destroyed. If something goes wrong, the load balancer is switched back to the old cluster.</a:t>
            </a:r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Netflix Pattern</a:t>
            </a:r>
          </a:p>
        </p:txBody>
      </p:sp>
    </p:spTree>
    <p:extLst>
      <p:ext uri="{BB962C8B-B14F-4D97-AF65-F5344CB8AC3E}">
        <p14:creationId xmlns:p14="http://schemas.microsoft.com/office/powerpoint/2010/main" val="140164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Janitor, Conformity and Chaos Monkey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 b="1" dirty="0" smtClean="0"/>
              <a:t>Chaos Monkey </a:t>
            </a:r>
          </a:p>
          <a:p>
            <a:pPr lvl="1"/>
            <a:r>
              <a:rPr lang="en-GB" dirty="0" smtClean="0"/>
              <a:t>A </a:t>
            </a:r>
            <a:r>
              <a:rPr lang="en-GB" dirty="0"/>
              <a:t>service which identifies groups of systems and randomly terminates one of the systems in a </a:t>
            </a:r>
            <a:r>
              <a:rPr lang="en-GB" dirty="0" smtClean="0"/>
              <a:t>group</a:t>
            </a:r>
          </a:p>
          <a:p>
            <a:pPr lvl="1"/>
            <a:r>
              <a:rPr lang="en-GB" dirty="0"/>
              <a:t>Failures happen, and they inevitably happen when least </a:t>
            </a:r>
            <a:r>
              <a:rPr lang="en-GB" dirty="0" smtClean="0"/>
              <a:t>desired</a:t>
            </a:r>
          </a:p>
          <a:p>
            <a:pPr lvl="1"/>
            <a:r>
              <a:rPr lang="en-GB" dirty="0"/>
              <a:t>Even if you are confident that your architecture can tolerate a system failure, are you sure it will still be able </a:t>
            </a:r>
            <a:r>
              <a:rPr lang="en-GB" dirty="0" smtClean="0"/>
              <a:t>run to </a:t>
            </a:r>
            <a:r>
              <a:rPr lang="en-GB" dirty="0"/>
              <a:t>next week, </a:t>
            </a:r>
            <a:r>
              <a:rPr lang="en-GB" dirty="0" smtClean="0"/>
              <a:t>or next month?</a:t>
            </a:r>
          </a:p>
          <a:p>
            <a:pPr lvl="1"/>
            <a:r>
              <a:rPr lang="en-GB" dirty="0"/>
              <a:t>Perhaps an engineer "quick patched" a live system last week and forgot to commit the changes to your source repository </a:t>
            </a:r>
            <a:endParaRPr lang="en-GB" dirty="0" smtClean="0"/>
          </a:p>
          <a:p>
            <a:pPr lvl="1"/>
            <a:r>
              <a:rPr lang="en-GB" dirty="0" smtClean="0"/>
              <a:t>Chaos Monkey service operates </a:t>
            </a:r>
            <a:r>
              <a:rPr lang="en-GB" dirty="0"/>
              <a:t>at a controlled time </a:t>
            </a:r>
            <a:r>
              <a:rPr lang="en-GB" dirty="0" smtClean="0"/>
              <a:t>and interval, </a:t>
            </a:r>
            <a:r>
              <a:rPr lang="en-GB" dirty="0"/>
              <a:t>randomly terminates one of the </a:t>
            </a:r>
            <a:r>
              <a:rPr lang="en-GB" dirty="0" smtClean="0"/>
              <a:t>systems, failure is introduced rather than waiting to happen as least desired time</a:t>
            </a:r>
          </a:p>
          <a:p>
            <a:pPr lvl="1"/>
            <a:r>
              <a:rPr lang="en-GB" dirty="0" smtClean="0"/>
              <a:t>Application are designed to </a:t>
            </a:r>
            <a:r>
              <a:rPr lang="en-GB" dirty="0"/>
              <a:t>continue working </a:t>
            </a:r>
            <a:r>
              <a:rPr lang="en-GB" dirty="0" smtClean="0"/>
              <a:t>when </a:t>
            </a:r>
            <a:r>
              <a:rPr lang="en-GB" dirty="0"/>
              <a:t>a peer goes </a:t>
            </a:r>
            <a:r>
              <a:rPr lang="en-GB" dirty="0" smtClean="0"/>
              <a:t>offline</a:t>
            </a:r>
          </a:p>
          <a:p>
            <a:pPr lvl="1"/>
            <a:r>
              <a:rPr lang="en-GB" dirty="0" smtClean="0"/>
              <a:t>Engineers are around </a:t>
            </a:r>
            <a:r>
              <a:rPr lang="en-GB" dirty="0"/>
              <a:t>to resolve and learn from any </a:t>
            </a:r>
            <a:r>
              <a:rPr lang="en-GB" dirty="0" smtClean="0"/>
              <a:t>problems</a:t>
            </a:r>
          </a:p>
          <a:p>
            <a:r>
              <a:rPr lang="en-GB" b="1" dirty="0"/>
              <a:t>Janitor Monkey </a:t>
            </a:r>
          </a:p>
          <a:p>
            <a:pPr lvl="1"/>
            <a:r>
              <a:rPr lang="en-GB" dirty="0"/>
              <a:t>A service which runs in the Amazon Web Services looking for unused resources to clean up </a:t>
            </a:r>
          </a:p>
          <a:p>
            <a:r>
              <a:rPr lang="en-GB" b="1" dirty="0"/>
              <a:t>Conformity Monkey </a:t>
            </a:r>
          </a:p>
          <a:p>
            <a:pPr lvl="1"/>
            <a:r>
              <a:rPr lang="en-GB" dirty="0"/>
              <a:t>A service which runs in the AWS cloud looking for instances that are not conforming to predefined rules for the best practices</a:t>
            </a:r>
          </a:p>
          <a:p>
            <a:pPr lvl="1"/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Netflix Released Monkeys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1349896" y="6433591"/>
            <a:ext cx="7686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400" dirty="0">
                <a:hlinkClick r:id="rId3"/>
              </a:rPr>
              <a:t>http://techblog.netflix.com/2012/07/chaos-monkey-released-into-wild.html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64467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 smtClean="0"/>
              <a:t>What does this mean for people?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84819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67544" y="1196752"/>
            <a:ext cx="8151811" cy="1161492"/>
          </a:xfrm>
        </p:spPr>
        <p:txBody>
          <a:bodyPr/>
          <a:lstStyle/>
          <a:p>
            <a:r>
              <a:rPr lang="en-GB" dirty="0" smtClean="0"/>
              <a:t>AWS Platform Tools: CloudFormation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215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496888" y="1563329"/>
            <a:ext cx="8179568" cy="4826359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GB" sz="1800" dirty="0" smtClean="0"/>
              <a:t>Provides an </a:t>
            </a:r>
            <a:r>
              <a:rPr lang="en-GB" sz="1800" dirty="0"/>
              <a:t>easy way to create and manage a collection of related AWS </a:t>
            </a:r>
            <a:r>
              <a:rPr lang="en-GB" sz="1800" dirty="0" smtClean="0"/>
              <a:t>resources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800" dirty="0" smtClean="0"/>
              <a:t>Simplifies </a:t>
            </a:r>
            <a:r>
              <a:rPr lang="en-GB" sz="1800" dirty="0"/>
              <a:t>provisioning and management of a </a:t>
            </a:r>
            <a:r>
              <a:rPr lang="en-GB" sz="1800" dirty="0" smtClean="0"/>
              <a:t/>
            </a:r>
            <a:br>
              <a:rPr lang="en-GB" sz="1800" dirty="0" smtClean="0"/>
            </a:br>
            <a:r>
              <a:rPr lang="en-GB" sz="1800" dirty="0" smtClean="0"/>
              <a:t>wide </a:t>
            </a:r>
            <a:r>
              <a:rPr lang="en-GB" sz="1800" dirty="0"/>
              <a:t>range of AWS resources, from EC2 </a:t>
            </a:r>
            <a:r>
              <a:rPr lang="en-GB" sz="1800" dirty="0" smtClean="0"/>
              <a:t>and</a:t>
            </a:r>
            <a:br>
              <a:rPr lang="en-GB" sz="1800" dirty="0" smtClean="0"/>
            </a:br>
            <a:r>
              <a:rPr lang="en-GB" sz="1800" dirty="0" smtClean="0"/>
              <a:t>VPC </a:t>
            </a:r>
            <a:r>
              <a:rPr lang="en-GB" sz="1800" dirty="0"/>
              <a:t>to </a:t>
            </a:r>
            <a:r>
              <a:rPr lang="en-GB" sz="1800" dirty="0" smtClean="0"/>
              <a:t>DynamoDB.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800" dirty="0" smtClean="0"/>
              <a:t>Architecture can be created/updated in an </a:t>
            </a:r>
            <a:br>
              <a:rPr lang="en-GB" sz="1800" dirty="0" smtClean="0"/>
            </a:br>
            <a:r>
              <a:rPr lang="en-GB" sz="1800" dirty="0" smtClean="0"/>
              <a:t>orderly and predictable fashion</a:t>
            </a:r>
            <a:endParaRPr lang="en-GB" sz="1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800" dirty="0" smtClean="0"/>
              <a:t>Can describe the AWS resources, dependencies,</a:t>
            </a:r>
            <a:br>
              <a:rPr lang="en-GB" sz="1800" dirty="0" smtClean="0"/>
            </a:br>
            <a:r>
              <a:rPr lang="en-GB" sz="1800" dirty="0" smtClean="0"/>
              <a:t>runtime parameters etc.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800" dirty="0" smtClean="0"/>
              <a:t>CloudFormation handles the order of creating</a:t>
            </a:r>
            <a:r>
              <a:rPr lang="en-GB" sz="1800" dirty="0"/>
              <a:t/>
            </a:r>
            <a:br>
              <a:rPr lang="en-GB" sz="1800" dirty="0"/>
            </a:br>
            <a:r>
              <a:rPr lang="en-GB" sz="1800" dirty="0" smtClean="0"/>
              <a:t>resources for users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800" dirty="0"/>
              <a:t>Templates are simple JSON-formatted text files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800" dirty="0" smtClean="0"/>
              <a:t>AWS provides bunch of sample templates to </a:t>
            </a:r>
            <a:br>
              <a:rPr lang="en-GB" sz="1800" dirty="0" smtClean="0"/>
            </a:br>
            <a:r>
              <a:rPr lang="en-GB" sz="1800" dirty="0" smtClean="0"/>
              <a:t>help get </a:t>
            </a:r>
            <a:r>
              <a:rPr lang="en-GB" sz="1800" dirty="0"/>
              <a:t>started with </a:t>
            </a:r>
            <a:r>
              <a:rPr lang="en-GB" sz="1800" dirty="0" smtClean="0"/>
              <a:t/>
            </a:r>
            <a:br>
              <a:rPr lang="en-GB" sz="1800" dirty="0" smtClean="0"/>
            </a:br>
            <a:r>
              <a:rPr lang="en-GB" sz="1200" dirty="0" smtClean="0">
                <a:hlinkClick r:id="rId2"/>
              </a:rPr>
              <a:t>http</a:t>
            </a:r>
            <a:r>
              <a:rPr lang="en-GB" sz="1200" dirty="0">
                <a:hlinkClick r:id="rId2"/>
              </a:rPr>
              <a:t>://aws.amazon.com/cloudformation/aws-cloudformation-templates/</a:t>
            </a:r>
            <a:endParaRPr lang="en-GB" sz="1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800" dirty="0" smtClean="0"/>
              <a:t>OpenStack equivalent is called Heat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CloudFormation concepts</a:t>
            </a: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452548" y="1166781"/>
            <a:ext cx="8151900" cy="396548"/>
          </a:xfrm>
          <a:prstGeom prst="rect">
            <a:avLst/>
          </a:prstGeom>
        </p:spPr>
        <p:txBody>
          <a:bodyPr/>
          <a:lstStyle>
            <a:lvl1pPr marL="176213" indent="-176213" algn="l" rtl="0" eaLnBrk="1" fontAlgn="base" hangingPunct="1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1pPr>
            <a:lvl2pPr marL="361950" indent="-185738" algn="l" rtl="0" eaLnBrk="1" fontAlgn="base" hangingPunct="1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2pPr>
            <a:lvl3pPr marL="538163" indent="-176213" algn="l" rtl="0" eaLnBrk="1" fontAlgn="base" hangingPunct="1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3pPr>
            <a:lvl4pPr marL="715963" indent="-177800" algn="l" rtl="0" eaLnBrk="1" fontAlgn="base" hangingPunct="1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4pPr>
            <a:lvl5pPr marL="900113" indent="-184150" algn="l" rtl="0" eaLnBrk="1" fontAlgn="base" hangingPunct="1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accent2"/>
                </a:solidFill>
              </a:rPr>
              <a:t>Orchestration using CloudFormation</a:t>
            </a:r>
            <a:endParaRPr lang="en-GB" sz="2000" dirty="0">
              <a:solidFill>
                <a:schemeClr val="accent2"/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723" y="1976731"/>
            <a:ext cx="2347670" cy="3468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682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96800" y="1915009"/>
            <a:ext cx="8151900" cy="4826359"/>
          </a:xfrm>
        </p:spPr>
        <p:txBody>
          <a:bodyPr/>
          <a:lstStyle/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1, Basic IaaS Provisioning</a:t>
            </a:r>
            <a:endParaRPr lang="en-GB" dirty="0"/>
          </a:p>
        </p:txBody>
      </p:sp>
      <p:pic>
        <p:nvPicPr>
          <p:cNvPr id="2050" name="Picture 2" descr="PaaA_Anatom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052488"/>
            <a:ext cx="5688632" cy="386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47664" y="4932808"/>
            <a:ext cx="5544616" cy="720080"/>
          </a:xfrm>
          <a:prstGeom prst="rect">
            <a:avLst/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Like we did at the start of the day, CloudFormation creates IaaS components from scratch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79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5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/>
          <a:p>
            <a:r>
              <a:rPr lang="en-GB" altLang="en-US" sz="2400" dirty="0" smtClean="0"/>
              <a:t>Cloud Formation in Action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700" y="1362528"/>
            <a:ext cx="9855839" cy="77047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scene3d>
            <a:camera prst="isometricOffAxis2Top">
              <a:rot lat="19172227" lon="2884828" rev="17763301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-180975" y="1430338"/>
            <a:ext cx="9966325" cy="7591425"/>
            <a:chOff x="-180996" y="1430768"/>
            <a:chExt cx="9966440" cy="7590404"/>
          </a:xfrm>
        </p:grpSpPr>
        <p:sp>
          <p:nvSpPr>
            <p:cNvPr id="21" name="Rectangle 20"/>
            <p:cNvSpPr/>
            <p:nvPr/>
          </p:nvSpPr>
          <p:spPr>
            <a:xfrm>
              <a:off x="-180996" y="1430768"/>
              <a:ext cx="9966440" cy="759040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  <a:scene3d>
              <a:camera prst="orthographicFront">
                <a:rot lat="19170000" lon="2886000" rev="17766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GB" dirty="0"/>
                <a:t>319</a:t>
              </a:r>
            </a:p>
          </p:txBody>
        </p:sp>
        <p:pic>
          <p:nvPicPr>
            <p:cNvPr id="58429" name="Picture 2" descr="C:\Users\martin.croker\Documents\AWS Stencils (1)\AWS Stencils\EPS\13.svg.ep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006" y="4288576"/>
              <a:ext cx="751897" cy="732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Rectangle 8"/>
          <p:cNvSpPr/>
          <p:nvPr/>
        </p:nvSpPr>
        <p:spPr>
          <a:xfrm>
            <a:off x="1923067" y="2997724"/>
            <a:ext cx="4039387" cy="1187777"/>
          </a:xfrm>
          <a:prstGeom prst="rect">
            <a:avLst/>
          </a:prstGeom>
          <a:noFill/>
          <a:ln w="76200">
            <a:solidFill>
              <a:schemeClr val="accent1"/>
            </a:solidFill>
          </a:ln>
          <a:scene3d>
            <a:camera prst="orthographicFront">
              <a:rot lat="19170000" lon="2886000" rev="17766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/>
              <a:t>319</a:t>
            </a:r>
          </a:p>
        </p:txBody>
      </p:sp>
      <p:sp>
        <p:nvSpPr>
          <p:cNvPr id="10" name="Rectangle 9"/>
          <p:cNvSpPr/>
          <p:nvPr/>
        </p:nvSpPr>
        <p:spPr>
          <a:xfrm>
            <a:off x="2181226" y="3671891"/>
            <a:ext cx="2612045" cy="1262062"/>
          </a:xfrm>
          <a:prstGeom prst="rect">
            <a:avLst/>
          </a:prstGeom>
          <a:noFill/>
          <a:ln w="76200">
            <a:solidFill>
              <a:schemeClr val="accent1"/>
            </a:solidFill>
          </a:ln>
          <a:scene3d>
            <a:camera prst="orthographicFront">
              <a:rot lat="19170000" lon="2886000" rev="17766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/>
              <a:t>319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576" y="3912359"/>
            <a:ext cx="4083670" cy="1116817"/>
          </a:xfrm>
          <a:prstGeom prst="rect">
            <a:avLst/>
          </a:prstGeom>
          <a:noFill/>
          <a:ln w="76200">
            <a:solidFill>
              <a:schemeClr val="accent1"/>
            </a:solidFill>
          </a:ln>
          <a:scene3d>
            <a:camera prst="orthographicFront">
              <a:rot lat="19170000" lon="2886000" rev="17766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/>
              <a:t>319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79423" y="4020868"/>
            <a:ext cx="2906049" cy="1116817"/>
          </a:xfrm>
          <a:prstGeom prst="rect">
            <a:avLst/>
          </a:prstGeom>
          <a:noFill/>
          <a:ln w="76200">
            <a:solidFill>
              <a:schemeClr val="accent1"/>
            </a:solidFill>
          </a:ln>
          <a:scene3d>
            <a:camera prst="orthographicFront">
              <a:rot lat="19170000" lon="2886000" rev="17766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/>
              <a:t>319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42634" y="3622246"/>
            <a:ext cx="2906049" cy="3678326"/>
          </a:xfrm>
          <a:prstGeom prst="rect">
            <a:avLst/>
          </a:prstGeom>
          <a:noFill/>
          <a:ln w="76200">
            <a:solidFill>
              <a:schemeClr val="accent1"/>
            </a:solidFill>
          </a:ln>
          <a:scene3d>
            <a:camera prst="orthographicFront">
              <a:rot lat="19170000" lon="2886000" rev="17766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4" name="Rectangle 13"/>
          <p:cNvSpPr/>
          <p:nvPr/>
        </p:nvSpPr>
        <p:spPr>
          <a:xfrm>
            <a:off x="2418747" y="5296775"/>
            <a:ext cx="1803722" cy="1967222"/>
          </a:xfrm>
          <a:prstGeom prst="rect">
            <a:avLst/>
          </a:prstGeom>
          <a:noFill/>
          <a:ln w="76200">
            <a:solidFill>
              <a:schemeClr val="accent1"/>
            </a:solidFill>
          </a:ln>
          <a:scene3d>
            <a:camera prst="orthographicFront">
              <a:rot lat="19170000" lon="2886000" rev="17766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/>
              <a:t>319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679897" y="6320637"/>
            <a:ext cx="3149528" cy="1994688"/>
          </a:xfrm>
          <a:prstGeom prst="rect">
            <a:avLst/>
          </a:prstGeom>
          <a:noFill/>
          <a:ln w="76200">
            <a:solidFill>
              <a:schemeClr val="accent1"/>
            </a:solidFill>
          </a:ln>
          <a:scene3d>
            <a:camera prst="orthographicFront">
              <a:rot lat="19170000" lon="2886000" rev="17766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/>
              <a:t>319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981700" y="6076949"/>
            <a:ext cx="2068120" cy="1543999"/>
          </a:xfrm>
          <a:prstGeom prst="rect">
            <a:avLst/>
          </a:prstGeom>
          <a:noFill/>
          <a:ln w="76200">
            <a:solidFill>
              <a:schemeClr val="accent1"/>
            </a:solidFill>
          </a:ln>
          <a:scene3d>
            <a:camera prst="orthographicFront">
              <a:rot lat="19170000" lon="2886000" rev="17766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/>
              <a:t>319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809305" y="4360072"/>
            <a:ext cx="2068120" cy="3260875"/>
          </a:xfrm>
          <a:prstGeom prst="rect">
            <a:avLst/>
          </a:prstGeom>
          <a:noFill/>
          <a:ln w="76200">
            <a:solidFill>
              <a:schemeClr val="accent1"/>
            </a:solidFill>
          </a:ln>
          <a:scene3d>
            <a:camera prst="orthographicFront">
              <a:rot lat="19170000" lon="2886000" rev="17766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/>
              <a:t>319</a:t>
            </a:r>
          </a:p>
        </p:txBody>
      </p:sp>
      <p:pic>
        <p:nvPicPr>
          <p:cNvPr id="20" name="Picture 3" descr="C:\Users\martin.croker\Documents\AWS Stencils (1)\AWS Stencils\EPS\14.svg.eps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989" y="4060689"/>
            <a:ext cx="863372" cy="69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martin.croker\Documents\AWS Stencils (1)\AWS Stencils\EPS\14.svg.eps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752" y="3655110"/>
            <a:ext cx="863372" cy="69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martin.croker\Documents\AWS Stencils (1)\AWS Stencils\EPS\14.svg.eps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991" y="2735006"/>
            <a:ext cx="863372" cy="69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martin.croker\Documents\AWS Stencils (1)\AWS Stencils\EPS\14.svg.eps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992" y="4581857"/>
            <a:ext cx="863372" cy="69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3" descr="C:\Users\martin.croker\Documents\AWS Stencils (1)\AWS Stencils\EPS\14.svg.eps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065" y="5214889"/>
            <a:ext cx="863372" cy="69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C:\Users\martin.croker\Documents\AWS Stencils (1)\AWS Stencils\EPS\14.svg.eps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703" y="5697281"/>
            <a:ext cx="863372" cy="69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C:\Users\martin.croker\Documents\AWS Stencils (1)\AWS Stencils\EPS\14.svg.eps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386" y="5561092"/>
            <a:ext cx="863372" cy="69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martin.croker\Documents\AWS Stencils (1)\AWS Stencils\EPS\14.svg.eps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890" y="5076124"/>
            <a:ext cx="863372" cy="69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 descr="C:\Users\martin.croker\Documents\AWS Stencils (1)\AWS Stencils\EPS\14.svg.eps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437" y="6200646"/>
            <a:ext cx="863372" cy="69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" descr="C:\Users\martin.croker\Documents\AWS Stencils (1)\AWS Stencils\EPS\14.svg.eps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63" y="6357809"/>
            <a:ext cx="863372" cy="69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 descr="C:\Users\martin.croker\Documents\AWS Stencils (1)\AWS Stencils\EPS\14.svg.eps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983" y="5987855"/>
            <a:ext cx="863372" cy="69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" descr="C:\Users\martin.croker\Documents\AWS Stencils (1)\AWS Stencils\EPS\14.svg.eps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241" y="4023045"/>
            <a:ext cx="863372" cy="69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54000" y="5049838"/>
            <a:ext cx="2459038" cy="844550"/>
            <a:chOff x="254000" y="5049838"/>
            <a:chExt cx="2459038" cy="844550"/>
          </a:xfrm>
        </p:grpSpPr>
        <p:sp>
          <p:nvSpPr>
            <p:cNvPr id="44" name="TextBox 43"/>
            <p:cNvSpPr txBox="1">
              <a:spLocks noChangeArrowheads="1"/>
            </p:cNvSpPr>
            <p:nvPr/>
          </p:nvSpPr>
          <p:spPr bwMode="auto">
            <a:xfrm>
              <a:off x="261938" y="5049838"/>
              <a:ext cx="245110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GB" altLang="en-US" b="1" dirty="0"/>
                <a:t>Virtual Private Cloud</a:t>
              </a:r>
            </a:p>
          </p:txBody>
        </p:sp>
        <p:sp>
          <p:nvSpPr>
            <p:cNvPr id="18" name="TextBox 17"/>
            <p:cNvSpPr txBox="1">
              <a:spLocks noChangeArrowheads="1"/>
            </p:cNvSpPr>
            <p:nvPr/>
          </p:nvSpPr>
          <p:spPr bwMode="auto">
            <a:xfrm>
              <a:off x="254000" y="5286375"/>
              <a:ext cx="109537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GB" altLang="en-US" b="1" dirty="0"/>
                <a:t>Subnets</a:t>
              </a:r>
            </a:p>
          </p:txBody>
        </p:sp>
        <p:sp>
          <p:nvSpPr>
            <p:cNvPr id="34" name="TextBox 33"/>
            <p:cNvSpPr txBox="1">
              <a:spLocks noChangeArrowheads="1"/>
            </p:cNvSpPr>
            <p:nvPr/>
          </p:nvSpPr>
          <p:spPr bwMode="auto">
            <a:xfrm>
              <a:off x="261938" y="5524500"/>
              <a:ext cx="2014537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GB" altLang="en-US" b="1" dirty="0"/>
                <a:t>Virtual Machines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2810" y="6656714"/>
            <a:ext cx="17331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/>
              <a:t>Diagram for illustration only</a:t>
            </a:r>
            <a:endParaRPr lang="en-GB" sz="1000" dirty="0"/>
          </a:p>
        </p:txBody>
      </p:sp>
      <p:sp>
        <p:nvSpPr>
          <p:cNvPr id="4" name="Rectangle 3"/>
          <p:cNvSpPr/>
          <p:nvPr/>
        </p:nvSpPr>
        <p:spPr>
          <a:xfrm>
            <a:off x="4627563" y="1182021"/>
            <a:ext cx="3775803" cy="457594"/>
          </a:xfrm>
          <a:prstGeom prst="rect">
            <a:avLst/>
          </a:prstGeom>
          <a:solidFill>
            <a:srgbClr val="FEFEFE">
              <a:alpha val="87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02911" y="1182020"/>
            <a:ext cx="6886440" cy="919911"/>
          </a:xfrm>
          <a:noFill/>
          <a:ln>
            <a:noFill/>
          </a:ln>
        </p:spPr>
        <p:txBody>
          <a:bodyPr/>
          <a:lstStyle/>
          <a:p>
            <a:r>
              <a:rPr lang="en-GB" altLang="en-US" dirty="0" smtClean="0"/>
              <a:t>Build </a:t>
            </a:r>
            <a:r>
              <a:rPr lang="en-GB" altLang="en-US" dirty="0"/>
              <a:t>IaaS components from </a:t>
            </a:r>
            <a:r>
              <a:rPr lang="en-GB" altLang="en-US" dirty="0" smtClean="0"/>
              <a:t>nothing</a:t>
            </a:r>
            <a:endParaRPr lang="en-GB" altLang="en-US" dirty="0"/>
          </a:p>
        </p:txBody>
      </p:sp>
      <p:pic>
        <p:nvPicPr>
          <p:cNvPr id="61" name="Picture 2" descr="PaaA_Anatom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247" y="1182021"/>
            <a:ext cx="1504180" cy="102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/>
          <p:cNvSpPr txBox="1"/>
          <p:nvPr/>
        </p:nvSpPr>
        <p:spPr>
          <a:xfrm>
            <a:off x="5295706" y="1844824"/>
            <a:ext cx="23006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/>
              <a:t>Platform and basic infra automation &gt;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19676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1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10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700" y="1362528"/>
            <a:ext cx="9855839" cy="77047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scene3d>
            <a:camera prst="isometricOffAxis2Top">
              <a:rot lat="19172227" lon="2884828" rev="17763301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8370" name="Title 5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/>
          <a:p>
            <a:r>
              <a:rPr lang="en-GB" altLang="en-US" sz="2400" dirty="0" smtClean="0"/>
              <a:t>Cloud Formation in Action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627563" y="1182021"/>
            <a:ext cx="3775803" cy="457594"/>
          </a:xfrm>
          <a:prstGeom prst="rect">
            <a:avLst/>
          </a:prstGeom>
          <a:solidFill>
            <a:srgbClr val="FEFEFE">
              <a:alpha val="87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02911" y="1182020"/>
            <a:ext cx="6886440" cy="919911"/>
          </a:xfrm>
          <a:noFill/>
          <a:ln>
            <a:noFill/>
          </a:ln>
        </p:spPr>
        <p:txBody>
          <a:bodyPr/>
          <a:lstStyle/>
          <a:p>
            <a:r>
              <a:rPr lang="en-GB" altLang="en-US" dirty="0" smtClean="0"/>
              <a:t>Build </a:t>
            </a:r>
            <a:r>
              <a:rPr lang="en-GB" altLang="en-US" dirty="0"/>
              <a:t>IaaS components from </a:t>
            </a:r>
            <a:r>
              <a:rPr lang="en-GB" altLang="en-US" dirty="0" smtClean="0"/>
              <a:t>nothing with pre-baking</a:t>
            </a:r>
            <a:endParaRPr lang="en-GB" altLang="en-US" dirty="0"/>
          </a:p>
        </p:txBody>
      </p:sp>
      <p:pic>
        <p:nvPicPr>
          <p:cNvPr id="61" name="Picture 2" descr="PaaA_Anatom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247" y="1182021"/>
            <a:ext cx="1504180" cy="102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/>
          <p:cNvSpPr txBox="1"/>
          <p:nvPr/>
        </p:nvSpPr>
        <p:spPr>
          <a:xfrm>
            <a:off x="5796136" y="1484784"/>
            <a:ext cx="18004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/>
              <a:t>Full platform ready to work &gt;</a:t>
            </a:r>
            <a:endParaRPr lang="en-GB" sz="1000" dirty="0"/>
          </a:p>
        </p:txBody>
      </p:sp>
      <p:sp>
        <p:nvSpPr>
          <p:cNvPr id="37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140360" y="6546849"/>
            <a:ext cx="508345" cy="15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CAFA058D-094D-4092-AE1C-B30B47E26BA4}" type="slidenum">
              <a:rPr lang="en-US" altLang="en-US" smtClean="0"/>
              <a:pPr eaLnBrk="1" hangingPunct="1"/>
              <a:t>19</a:t>
            </a:fld>
            <a:endParaRPr lang="en-US" altLang="en-US" dirty="0" smtClean="0"/>
          </a:p>
        </p:txBody>
      </p:sp>
      <p:sp>
        <p:nvSpPr>
          <p:cNvPr id="38" name="Rectangle 37"/>
          <p:cNvSpPr/>
          <p:nvPr/>
        </p:nvSpPr>
        <p:spPr>
          <a:xfrm>
            <a:off x="1923067" y="2997724"/>
            <a:ext cx="4039387" cy="1187777"/>
          </a:xfrm>
          <a:prstGeom prst="rect">
            <a:avLst/>
          </a:prstGeom>
          <a:noFill/>
          <a:ln w="76200">
            <a:solidFill>
              <a:schemeClr val="accent1"/>
            </a:solidFill>
          </a:ln>
          <a:scene3d>
            <a:camera prst="orthographicFront">
              <a:rot lat="19170000" lon="2886000" rev="17766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/>
              <a:t>319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181226" y="3671891"/>
            <a:ext cx="2612045" cy="1262062"/>
          </a:xfrm>
          <a:prstGeom prst="rect">
            <a:avLst/>
          </a:prstGeom>
          <a:noFill/>
          <a:ln w="76200">
            <a:solidFill>
              <a:schemeClr val="accent1"/>
            </a:solidFill>
          </a:ln>
          <a:scene3d>
            <a:camera prst="orthographicFront">
              <a:rot lat="19170000" lon="2886000" rev="17766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/>
              <a:t>319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8576" y="3912359"/>
            <a:ext cx="4083670" cy="1116817"/>
          </a:xfrm>
          <a:prstGeom prst="rect">
            <a:avLst/>
          </a:prstGeom>
          <a:noFill/>
          <a:ln w="76200">
            <a:solidFill>
              <a:schemeClr val="accent1"/>
            </a:solidFill>
          </a:ln>
          <a:scene3d>
            <a:camera prst="orthographicFront">
              <a:rot lat="19170000" lon="2886000" rev="17766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/>
              <a:t>319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179423" y="4020868"/>
            <a:ext cx="2906049" cy="1116817"/>
          </a:xfrm>
          <a:prstGeom prst="rect">
            <a:avLst/>
          </a:prstGeom>
          <a:noFill/>
          <a:ln w="76200">
            <a:solidFill>
              <a:schemeClr val="accent1"/>
            </a:solidFill>
          </a:ln>
          <a:scene3d>
            <a:camera prst="orthographicFront">
              <a:rot lat="19170000" lon="2886000" rev="17766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/>
              <a:t>319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342634" y="3622246"/>
            <a:ext cx="2906049" cy="3678326"/>
          </a:xfrm>
          <a:prstGeom prst="rect">
            <a:avLst/>
          </a:prstGeom>
          <a:noFill/>
          <a:ln w="76200">
            <a:solidFill>
              <a:schemeClr val="accent1"/>
            </a:solidFill>
          </a:ln>
          <a:scene3d>
            <a:camera prst="orthographicFront">
              <a:rot lat="19170000" lon="2886000" rev="17766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43" name="Rectangle 42"/>
          <p:cNvSpPr/>
          <p:nvPr/>
        </p:nvSpPr>
        <p:spPr>
          <a:xfrm>
            <a:off x="2418747" y="5296775"/>
            <a:ext cx="1803722" cy="1967222"/>
          </a:xfrm>
          <a:prstGeom prst="rect">
            <a:avLst/>
          </a:prstGeom>
          <a:noFill/>
          <a:ln w="76200">
            <a:solidFill>
              <a:schemeClr val="accent1"/>
            </a:solidFill>
          </a:ln>
          <a:scene3d>
            <a:camera prst="orthographicFront">
              <a:rot lat="19170000" lon="2886000" rev="17766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/>
              <a:t>319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679897" y="6320637"/>
            <a:ext cx="3149528" cy="1994688"/>
          </a:xfrm>
          <a:prstGeom prst="rect">
            <a:avLst/>
          </a:prstGeom>
          <a:noFill/>
          <a:ln w="76200">
            <a:solidFill>
              <a:schemeClr val="accent1"/>
            </a:solidFill>
          </a:ln>
          <a:scene3d>
            <a:camera prst="orthographicFront">
              <a:rot lat="19170000" lon="2886000" rev="17766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/>
              <a:t>319</a:t>
            </a:r>
          </a:p>
        </p:txBody>
      </p:sp>
      <p:sp>
        <p:nvSpPr>
          <p:cNvPr id="46" name="Rectangle 45"/>
          <p:cNvSpPr/>
          <p:nvPr/>
        </p:nvSpPr>
        <p:spPr>
          <a:xfrm>
            <a:off x="5981700" y="6076949"/>
            <a:ext cx="2068120" cy="1543999"/>
          </a:xfrm>
          <a:prstGeom prst="rect">
            <a:avLst/>
          </a:prstGeom>
          <a:noFill/>
          <a:ln w="76200">
            <a:solidFill>
              <a:schemeClr val="accent1"/>
            </a:solidFill>
          </a:ln>
          <a:scene3d>
            <a:camera prst="orthographicFront">
              <a:rot lat="19170000" lon="2886000" rev="17766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/>
              <a:t>319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809305" y="4360072"/>
            <a:ext cx="2068120" cy="3260875"/>
          </a:xfrm>
          <a:prstGeom prst="rect">
            <a:avLst/>
          </a:prstGeom>
          <a:noFill/>
          <a:ln w="76200">
            <a:solidFill>
              <a:schemeClr val="accent1"/>
            </a:solidFill>
          </a:ln>
          <a:scene3d>
            <a:camera prst="orthographicFront">
              <a:rot lat="19170000" lon="2886000" rev="17766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/>
              <a:t>319</a:t>
            </a:r>
          </a:p>
        </p:txBody>
      </p:sp>
      <p:pic>
        <p:nvPicPr>
          <p:cNvPr id="48" name="Picture 3" descr="C:\Users\martin.croker\Documents\AWS Stencils (1)\AWS Stencils\EPS\14.svg.eps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989" y="4060689"/>
            <a:ext cx="863372" cy="69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3" descr="C:\Users\martin.croker\Documents\AWS Stencils (1)\AWS Stencils\EPS\14.svg.eps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752" y="3655110"/>
            <a:ext cx="863372" cy="69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3" descr="C:\Users\martin.croker\Documents\AWS Stencils (1)\AWS Stencils\EPS\14.svg.eps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991" y="2735006"/>
            <a:ext cx="863372" cy="69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3" descr="C:\Users\martin.croker\Documents\AWS Stencils (1)\AWS Stencils\EPS\14.svg.eps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992" y="4581857"/>
            <a:ext cx="863372" cy="69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3" descr="C:\Users\martin.croker\Documents\AWS Stencils (1)\AWS Stencils\EPS\14.svg.eps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065" y="5214889"/>
            <a:ext cx="863372" cy="69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3" descr="C:\Users\martin.croker\Documents\AWS Stencils (1)\AWS Stencils\EPS\14.svg.eps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703" y="5697281"/>
            <a:ext cx="863372" cy="69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3" descr="C:\Users\martin.croker\Documents\AWS Stencils (1)\AWS Stencils\EPS\14.svg.eps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386" y="5561092"/>
            <a:ext cx="863372" cy="69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3" descr="C:\Users\martin.croker\Documents\AWS Stencils (1)\AWS Stencils\EPS\14.svg.eps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890" y="5076124"/>
            <a:ext cx="863372" cy="69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3" descr="C:\Users\martin.croker\Documents\AWS Stencils (1)\AWS Stencils\EPS\14.svg.eps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437" y="6200646"/>
            <a:ext cx="863372" cy="69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3" descr="C:\Users\martin.croker\Documents\AWS Stencils (1)\AWS Stencils\EPS\14.svg.eps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63" y="6357809"/>
            <a:ext cx="863372" cy="69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3" descr="C:\Users\martin.croker\Documents\AWS Stencils (1)\AWS Stencils\EPS\14.svg.eps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983" y="5987855"/>
            <a:ext cx="863372" cy="69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3" descr="C:\Users\martin.croker\Documents\AWS Stencils (1)\AWS Stencils\EPS\14.svg.eps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241" y="4023045"/>
            <a:ext cx="863372" cy="69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C:\Users\martin.croker\Documents\AWS Stencils (1)\AWS Stencils\EPS\2.svg.ep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375" y="2397125"/>
            <a:ext cx="854075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2" descr="C:\Users\martin.croker\Documents\AWS Stencils (1)\AWS Stencils\EPS\2.svg.ep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950" y="4227513"/>
            <a:ext cx="854075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2" descr="C:\Users\martin.croker\Documents\AWS Stencils (1)\AWS Stencils\EPS\2.svg.ep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400" y="3316288"/>
            <a:ext cx="854075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2" descr="C:\Users\martin.croker\Documents\AWS Stencils (1)\AWS Stencils\EPS\2.svg.ep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075" y="5346700"/>
            <a:ext cx="854075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2" descr="C:\Users\martin.croker\Documents\AWS Stencils (1)\AWS Stencils\EPS\2.svg.ep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788" y="4860925"/>
            <a:ext cx="854075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2" descr="C:\Users\martin.croker\Documents\AWS Stencils (1)\AWS Stencils\EPS\2.svg.ep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38" y="3678238"/>
            <a:ext cx="854075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2" descr="C:\Users\martin.croker\Documents\AWS Stencils (1)\AWS Stencils\EPS\7.svg.ep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50" y="2868613"/>
            <a:ext cx="854075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9" name="Group 68"/>
          <p:cNvGrpSpPr>
            <a:grpSpLocks/>
          </p:cNvGrpSpPr>
          <p:nvPr/>
        </p:nvGrpSpPr>
        <p:grpSpPr bwMode="auto">
          <a:xfrm>
            <a:off x="2967038" y="4881563"/>
            <a:ext cx="920750" cy="930275"/>
            <a:chOff x="2966267" y="4881219"/>
            <a:chExt cx="921441" cy="930894"/>
          </a:xfrm>
        </p:grpSpPr>
        <p:pic>
          <p:nvPicPr>
            <p:cNvPr id="70" name="Picture 2" descr="C:\Users\martin.croker\Documents\AWS Stencils (1)\AWS Stencils\EPS\7.svg.eps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409" y="4881219"/>
              <a:ext cx="854033" cy="9308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" name="Picture 4" descr="http://en.community.dell.com/cfs-file.ashx/__key/communityserver-blogs-components-weblogfiles/00-00-00-37-45/6521.OC_5F00_Chef_5F00_Logo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7462" y="5274573"/>
              <a:ext cx="500246" cy="394694"/>
            </a:xfrm>
            <a:prstGeom prst="rect">
              <a:avLst/>
            </a:prstGeom>
            <a:noFill/>
            <a:scene3d>
              <a:camera prst="isometricRightUp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4" descr="http://en.community.dell.com/cfs-file.ashx/__key/communityserver-blogs-components-weblogfiles/00-00-00-37-45/6521.OC_5F00_Chef_5F00_Logo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267" y="5259205"/>
              <a:ext cx="500246" cy="394694"/>
            </a:xfrm>
            <a:prstGeom prst="rect">
              <a:avLst/>
            </a:prstGeom>
            <a:noFill/>
            <a:scene3d>
              <a:camera prst="isometricLeftDown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3" name="Group 72"/>
          <p:cNvGrpSpPr>
            <a:grpSpLocks/>
          </p:cNvGrpSpPr>
          <p:nvPr/>
        </p:nvGrpSpPr>
        <p:grpSpPr bwMode="auto">
          <a:xfrm>
            <a:off x="2460625" y="1936750"/>
            <a:ext cx="935038" cy="931863"/>
            <a:chOff x="2461279" y="1936984"/>
            <a:chExt cx="933617" cy="930894"/>
          </a:xfrm>
        </p:grpSpPr>
        <p:pic>
          <p:nvPicPr>
            <p:cNvPr id="74" name="Picture 2" descr="C:\Users\martin.croker\Documents\AWS Stencils (1)\AWS Stencils\EPS\7.svg.eps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2718" y="1936984"/>
              <a:ext cx="854033" cy="9308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5" name="Group 150"/>
            <p:cNvGrpSpPr>
              <a:grpSpLocks/>
            </p:cNvGrpSpPr>
            <p:nvPr/>
          </p:nvGrpSpPr>
          <p:grpSpPr bwMode="auto">
            <a:xfrm>
              <a:off x="2461279" y="2285002"/>
              <a:ext cx="501930" cy="434646"/>
              <a:chOff x="0" y="2245302"/>
              <a:chExt cx="5353446" cy="2225466"/>
            </a:xfrm>
          </p:grpSpPr>
          <p:pic>
            <p:nvPicPr>
              <p:cNvPr id="79" name="Picture 4" descr="http://www.talend.com/sites/default/files/media/Logos/logo_jaspersoft.gif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138" t="29742" b="26542"/>
              <a:stretch/>
            </p:blipFill>
            <p:spPr bwMode="auto">
              <a:xfrm>
                <a:off x="0" y="3794720"/>
                <a:ext cx="5353446" cy="676048"/>
              </a:xfrm>
              <a:prstGeom prst="rect">
                <a:avLst/>
              </a:prstGeom>
              <a:noFill/>
              <a:scene3d>
                <a:camera prst="isometricLeftDown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" name="Picture 4" descr="http://www.talend.com/sites/default/files/media/Logos/logo_jaspersoft.gif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5598"/>
              <a:stretch/>
            </p:blipFill>
            <p:spPr bwMode="auto">
              <a:xfrm>
                <a:off x="1804229" y="2245302"/>
                <a:ext cx="1744989" cy="1546434"/>
              </a:xfrm>
              <a:prstGeom prst="rect">
                <a:avLst/>
              </a:prstGeom>
              <a:noFill/>
              <a:scene3d>
                <a:camera prst="isometricLeftDown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6" name="Group 151"/>
            <p:cNvGrpSpPr>
              <a:grpSpLocks/>
            </p:cNvGrpSpPr>
            <p:nvPr/>
          </p:nvGrpSpPr>
          <p:grpSpPr bwMode="auto">
            <a:xfrm>
              <a:off x="2868210" y="2338167"/>
              <a:ext cx="526686" cy="344864"/>
              <a:chOff x="0" y="2245302"/>
              <a:chExt cx="5353446" cy="2225466"/>
            </a:xfrm>
          </p:grpSpPr>
          <p:pic>
            <p:nvPicPr>
              <p:cNvPr id="77" name="Picture 4" descr="http://www.talend.com/sites/default/files/media/Logos/logo_jaspersoft.gif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138" t="29742" b="26542"/>
              <a:stretch/>
            </p:blipFill>
            <p:spPr bwMode="auto">
              <a:xfrm>
                <a:off x="0" y="3794720"/>
                <a:ext cx="5353446" cy="676048"/>
              </a:xfrm>
              <a:prstGeom prst="rect">
                <a:avLst/>
              </a:prstGeom>
              <a:noFill/>
              <a:scene3d>
                <a:camera prst="isometricRightUp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4" descr="http://www.talend.com/sites/default/files/media/Logos/logo_jaspersoft.gif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5598"/>
              <a:stretch/>
            </p:blipFill>
            <p:spPr bwMode="auto">
              <a:xfrm>
                <a:off x="1804229" y="2245302"/>
                <a:ext cx="1744989" cy="1546434"/>
              </a:xfrm>
              <a:prstGeom prst="rect">
                <a:avLst/>
              </a:prstGeom>
              <a:noFill/>
              <a:scene3d>
                <a:camera prst="isometricRightUp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81" name="Group 80"/>
          <p:cNvGrpSpPr>
            <a:grpSpLocks/>
          </p:cNvGrpSpPr>
          <p:nvPr/>
        </p:nvGrpSpPr>
        <p:grpSpPr bwMode="auto">
          <a:xfrm>
            <a:off x="2327275" y="3771900"/>
            <a:ext cx="977900" cy="931863"/>
            <a:chOff x="2327764" y="3772534"/>
            <a:chExt cx="977397" cy="930894"/>
          </a:xfrm>
        </p:grpSpPr>
        <p:pic>
          <p:nvPicPr>
            <p:cNvPr id="82" name="Picture 2" descr="C:\Users\martin.croker\Documents\AWS Stencils (1)\AWS Stencils\EPS\7.svg.eps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3991" y="3772534"/>
              <a:ext cx="854033" cy="9308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3" name="Picture 9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1280" y="4209820"/>
              <a:ext cx="563881" cy="350201"/>
            </a:xfrm>
            <a:prstGeom prst="rect">
              <a:avLst/>
            </a:prstGeom>
            <a:noFill/>
            <a:scene3d>
              <a:camera prst="isometricRightUp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" name="Picture 9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7764" y="4212549"/>
              <a:ext cx="563881" cy="350201"/>
            </a:xfrm>
            <a:prstGeom prst="rect">
              <a:avLst/>
            </a:prstGeom>
            <a:noFill/>
            <a:scene3d>
              <a:camera prst="isometricLeftDown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5" name="Group 84"/>
          <p:cNvGrpSpPr>
            <a:grpSpLocks/>
          </p:cNvGrpSpPr>
          <p:nvPr/>
        </p:nvGrpSpPr>
        <p:grpSpPr bwMode="auto">
          <a:xfrm>
            <a:off x="5221288" y="4406900"/>
            <a:ext cx="977900" cy="930275"/>
            <a:chOff x="5221789" y="4406892"/>
            <a:chExt cx="977397" cy="930894"/>
          </a:xfrm>
        </p:grpSpPr>
        <p:pic>
          <p:nvPicPr>
            <p:cNvPr id="86" name="Picture 2" descr="C:\Users\martin.croker\Documents\AWS Stencils (1)\AWS Stencils\EPS\7.svg.eps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6065" y="4406892"/>
              <a:ext cx="854033" cy="9308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7" name="Picture 9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5305" y="4874500"/>
              <a:ext cx="563881" cy="350201"/>
            </a:xfrm>
            <a:prstGeom prst="rect">
              <a:avLst/>
            </a:prstGeom>
            <a:noFill/>
            <a:scene3d>
              <a:camera prst="isometricRightUp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8" name="Picture 9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789" y="4877229"/>
              <a:ext cx="563881" cy="350201"/>
            </a:xfrm>
            <a:prstGeom prst="rect">
              <a:avLst/>
            </a:prstGeom>
            <a:noFill/>
            <a:scene3d>
              <a:camera prst="isometricLeftDown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9" name="Group 88"/>
          <p:cNvGrpSpPr>
            <a:grpSpLocks/>
          </p:cNvGrpSpPr>
          <p:nvPr/>
        </p:nvGrpSpPr>
        <p:grpSpPr bwMode="auto">
          <a:xfrm>
            <a:off x="7115175" y="3224213"/>
            <a:ext cx="954088" cy="930275"/>
            <a:chOff x="4155873" y="2863826"/>
            <a:chExt cx="953881" cy="930894"/>
          </a:xfrm>
        </p:grpSpPr>
        <p:pic>
          <p:nvPicPr>
            <p:cNvPr id="90" name="Picture 2" descr="C:\Users\martin.croker\Documents\AWS Stencils (1)\AWS Stencils\EPS\7.svg.eps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2469" y="2863826"/>
              <a:ext cx="854033" cy="9308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1" name="Group 170"/>
            <p:cNvGrpSpPr>
              <a:grpSpLocks/>
            </p:cNvGrpSpPr>
            <p:nvPr/>
          </p:nvGrpSpPr>
          <p:grpSpPr bwMode="auto">
            <a:xfrm>
              <a:off x="4598974" y="3173708"/>
              <a:ext cx="510780" cy="481401"/>
              <a:chOff x="127000" y="1401736"/>
              <a:chExt cx="1090612" cy="873842"/>
            </a:xfrm>
          </p:grpSpPr>
          <p:pic>
            <p:nvPicPr>
              <p:cNvPr id="96" name="Picture 11" descr="http://info.intel.com/rs/intel/images/IntelESG-Logo-159px.jpg"/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987" b="41725"/>
              <a:stretch/>
            </p:blipFill>
            <p:spPr bwMode="auto">
              <a:xfrm>
                <a:off x="127000" y="1936984"/>
                <a:ext cx="1090612" cy="338594"/>
              </a:xfrm>
              <a:prstGeom prst="rect">
                <a:avLst/>
              </a:prstGeom>
              <a:noFill/>
              <a:scene3d>
                <a:camera prst="isometricRightUp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7" name="Picture 11" descr="http://info.intel.com/rs/intel/images/IntelESG-Logo-159px.jpg"/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463"/>
              <a:stretch/>
            </p:blipFill>
            <p:spPr bwMode="auto">
              <a:xfrm>
                <a:off x="470807" y="1405100"/>
                <a:ext cx="341313" cy="581026"/>
              </a:xfrm>
              <a:prstGeom prst="rect">
                <a:avLst/>
              </a:prstGeom>
              <a:noFill/>
              <a:scene3d>
                <a:camera prst="isometricRightUp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8" name="Picture 11" descr="http://info.intel.com/rs/intel/images/IntelESG-Logo-159px.jpg"/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1188" b="43314"/>
              <a:stretch/>
            </p:blipFill>
            <p:spPr bwMode="auto">
              <a:xfrm>
                <a:off x="470807" y="1401736"/>
                <a:ext cx="436336" cy="329357"/>
              </a:xfrm>
              <a:prstGeom prst="rect">
                <a:avLst/>
              </a:prstGeom>
              <a:noFill/>
              <a:scene3d>
                <a:camera prst="isometricRightUp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2" name="Group 171"/>
            <p:cNvGrpSpPr>
              <a:grpSpLocks/>
            </p:cNvGrpSpPr>
            <p:nvPr/>
          </p:nvGrpSpPr>
          <p:grpSpPr bwMode="auto">
            <a:xfrm>
              <a:off x="4155873" y="3202470"/>
              <a:ext cx="564200" cy="430860"/>
              <a:chOff x="127000" y="1401736"/>
              <a:chExt cx="1090612" cy="873842"/>
            </a:xfrm>
          </p:grpSpPr>
          <p:pic>
            <p:nvPicPr>
              <p:cNvPr id="93" name="Picture 11" descr="http://info.intel.com/rs/intel/images/IntelESG-Logo-159px.jpg"/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987" b="41725"/>
              <a:stretch/>
            </p:blipFill>
            <p:spPr bwMode="auto">
              <a:xfrm>
                <a:off x="127000" y="1936984"/>
                <a:ext cx="1090612" cy="338594"/>
              </a:xfrm>
              <a:prstGeom prst="rect">
                <a:avLst/>
              </a:prstGeom>
              <a:noFill/>
              <a:scene3d>
                <a:camera prst="isometricLeftDown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4" name="Picture 11" descr="http://info.intel.com/rs/intel/images/IntelESG-Logo-159px.jpg"/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463"/>
              <a:stretch/>
            </p:blipFill>
            <p:spPr bwMode="auto">
              <a:xfrm>
                <a:off x="470807" y="1405100"/>
                <a:ext cx="341313" cy="581026"/>
              </a:xfrm>
              <a:prstGeom prst="rect">
                <a:avLst/>
              </a:prstGeom>
              <a:noFill/>
              <a:scene3d>
                <a:camera prst="isometricLeftDown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5" name="Picture 11" descr="http://info.intel.com/rs/intel/images/IntelESG-Logo-159px.jpg"/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1188" b="43314"/>
              <a:stretch/>
            </p:blipFill>
            <p:spPr bwMode="auto">
              <a:xfrm>
                <a:off x="470807" y="1401736"/>
                <a:ext cx="436336" cy="329357"/>
              </a:xfrm>
              <a:prstGeom prst="rect">
                <a:avLst/>
              </a:prstGeom>
              <a:noFill/>
              <a:scene3d>
                <a:camera prst="isometricLeftDown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99" name="Picture 2" descr="C:\Users\martin.croker\Documents\AWS Stencils (1)\AWS Stencils\EPS\13.svg.eps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3" y="4281488"/>
            <a:ext cx="75247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" name="TextBox 211"/>
          <p:cNvSpPr txBox="1">
            <a:spLocks noChangeArrowheads="1"/>
          </p:cNvSpPr>
          <p:nvPr/>
        </p:nvSpPr>
        <p:spPr bwMode="auto">
          <a:xfrm>
            <a:off x="254000" y="5286375"/>
            <a:ext cx="1095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GB" altLang="en-US" b="1" dirty="0"/>
              <a:t>Subnets</a:t>
            </a:r>
          </a:p>
        </p:txBody>
      </p:sp>
      <p:sp>
        <p:nvSpPr>
          <p:cNvPr id="101" name="TextBox 212"/>
          <p:cNvSpPr txBox="1">
            <a:spLocks noChangeArrowheads="1"/>
          </p:cNvSpPr>
          <p:nvPr/>
        </p:nvSpPr>
        <p:spPr bwMode="auto">
          <a:xfrm>
            <a:off x="261938" y="5049838"/>
            <a:ext cx="2451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GB" altLang="en-US" b="1" dirty="0"/>
              <a:t>Virtual Private Cloud</a:t>
            </a:r>
          </a:p>
        </p:txBody>
      </p:sp>
      <p:sp>
        <p:nvSpPr>
          <p:cNvPr id="102" name="TextBox 213"/>
          <p:cNvSpPr txBox="1">
            <a:spLocks noChangeArrowheads="1"/>
          </p:cNvSpPr>
          <p:nvPr/>
        </p:nvSpPr>
        <p:spPr bwMode="auto">
          <a:xfrm>
            <a:off x="261938" y="5524500"/>
            <a:ext cx="20145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GB" altLang="en-US" b="1" dirty="0"/>
              <a:t>Virtual Machines</a:t>
            </a:r>
          </a:p>
        </p:txBody>
      </p:sp>
      <p:sp>
        <p:nvSpPr>
          <p:cNvPr id="103" name="TextBox 214"/>
          <p:cNvSpPr txBox="1">
            <a:spLocks noChangeArrowheads="1"/>
          </p:cNvSpPr>
          <p:nvPr/>
        </p:nvSpPr>
        <p:spPr bwMode="auto">
          <a:xfrm>
            <a:off x="257175" y="5867980"/>
            <a:ext cx="4185761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GB" altLang="en-US" b="1" dirty="0" smtClean="0"/>
              <a:t>Execution architecture ready for use</a:t>
            </a:r>
            <a:endParaRPr lang="en-GB" altLang="en-US" b="1" dirty="0"/>
          </a:p>
        </p:txBody>
      </p:sp>
      <p:pic>
        <p:nvPicPr>
          <p:cNvPr id="104" name="Picture 2" descr="C:\Users\martin.croker\Documents\AWS Stencils (1)\AWS Stencils\EPS\2.svg.ep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0" y="5846763"/>
            <a:ext cx="854075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5" name="Group 104"/>
          <p:cNvGrpSpPr>
            <a:grpSpLocks/>
          </p:cNvGrpSpPr>
          <p:nvPr/>
        </p:nvGrpSpPr>
        <p:grpSpPr bwMode="auto">
          <a:xfrm>
            <a:off x="6092825" y="5389563"/>
            <a:ext cx="976313" cy="931862"/>
            <a:chOff x="5221789" y="4406892"/>
            <a:chExt cx="977397" cy="930894"/>
          </a:xfrm>
        </p:grpSpPr>
        <p:pic>
          <p:nvPicPr>
            <p:cNvPr id="106" name="Picture 2" descr="C:\Users\martin.croker\Documents\AWS Stencils (1)\AWS Stencils\EPS\7.svg.eps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6065" y="4406892"/>
              <a:ext cx="854033" cy="9308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7" name="Picture 9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5305" y="4874500"/>
              <a:ext cx="563881" cy="350201"/>
            </a:xfrm>
            <a:prstGeom prst="rect">
              <a:avLst/>
            </a:prstGeom>
            <a:noFill/>
            <a:scene3d>
              <a:camera prst="isometricRightUp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8" name="Picture 9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789" y="4877229"/>
              <a:ext cx="563881" cy="350201"/>
            </a:xfrm>
            <a:prstGeom prst="rect">
              <a:avLst/>
            </a:prstGeom>
            <a:noFill/>
            <a:scene3d>
              <a:camera prst="isometricLeftDown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9" name="Picture 2" descr="C:\Users\martin.croker\Documents\AWS Stencils (1)\AWS Stencils\EPS\2.svg.ep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25" y="5213350"/>
            <a:ext cx="854075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0" name="Group 109"/>
          <p:cNvGrpSpPr>
            <a:grpSpLocks/>
          </p:cNvGrpSpPr>
          <p:nvPr/>
        </p:nvGrpSpPr>
        <p:grpSpPr bwMode="auto">
          <a:xfrm>
            <a:off x="7862888" y="4748213"/>
            <a:ext cx="985837" cy="930275"/>
            <a:chOff x="7862995" y="4747824"/>
            <a:chExt cx="984965" cy="930894"/>
          </a:xfrm>
        </p:grpSpPr>
        <p:pic>
          <p:nvPicPr>
            <p:cNvPr id="111" name="Picture 2" descr="C:\Users\martin.croker\Documents\AWS Stencils (1)\AWS Stencils\EPS\7.svg.eps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2385" y="4747824"/>
              <a:ext cx="854033" cy="9308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12" name="Group 184"/>
            <p:cNvGrpSpPr>
              <a:grpSpLocks/>
            </p:cNvGrpSpPr>
            <p:nvPr/>
          </p:nvGrpSpPr>
          <p:grpSpPr bwMode="auto">
            <a:xfrm>
              <a:off x="8263533" y="5101879"/>
              <a:ext cx="584427" cy="459306"/>
              <a:chOff x="-827149" y="468873"/>
              <a:chExt cx="3221141" cy="2086832"/>
            </a:xfrm>
          </p:grpSpPr>
          <p:pic>
            <p:nvPicPr>
              <p:cNvPr id="116" name="Picture 13" descr="https://encrypted-tbn3.gstatic.com/images?q=tbn:ANd9GcT0906YubhIEEoEpd0yKtToMjgLqvbaKr97hbzQ-cRWNtp5M_ngeQ"/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511"/>
              <a:stretch/>
            </p:blipFill>
            <p:spPr bwMode="auto">
              <a:xfrm>
                <a:off x="-827149" y="1498429"/>
                <a:ext cx="3221141" cy="1057276"/>
              </a:xfrm>
              <a:prstGeom prst="rect">
                <a:avLst/>
              </a:prstGeom>
              <a:noFill/>
              <a:scene3d>
                <a:camera prst="isometricRightUp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7" name="Picture 13" descr="https://encrypted-tbn3.gstatic.com/images?q=tbn:ANd9GcT0906YubhIEEoEpd0yKtToMjgLqvbaKr97hbzQ-cRWNtp5M_ngeQ"/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4720"/>
              <a:stretch/>
            </p:blipFill>
            <p:spPr bwMode="auto">
              <a:xfrm>
                <a:off x="236824" y="468873"/>
                <a:ext cx="1093195" cy="1057276"/>
              </a:xfrm>
              <a:prstGeom prst="rect">
                <a:avLst/>
              </a:prstGeom>
              <a:noFill/>
              <a:scene3d>
                <a:camera prst="isometricRightUp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3" name="Group 185"/>
            <p:cNvGrpSpPr>
              <a:grpSpLocks/>
            </p:cNvGrpSpPr>
            <p:nvPr/>
          </p:nvGrpSpPr>
          <p:grpSpPr bwMode="auto">
            <a:xfrm>
              <a:off x="7862995" y="5118735"/>
              <a:ext cx="548411" cy="434780"/>
              <a:chOff x="-827149" y="468873"/>
              <a:chExt cx="3221141" cy="2086832"/>
            </a:xfrm>
          </p:grpSpPr>
          <p:pic>
            <p:nvPicPr>
              <p:cNvPr id="114" name="Picture 13" descr="https://encrypted-tbn3.gstatic.com/images?q=tbn:ANd9GcT0906YubhIEEoEpd0yKtToMjgLqvbaKr97hbzQ-cRWNtp5M_ngeQ"/>
              <p:cNvPicPr>
                <a:picLocks noChangeAspect="1" noChangeArrowheads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511"/>
              <a:stretch/>
            </p:blipFill>
            <p:spPr bwMode="auto">
              <a:xfrm>
                <a:off x="-827149" y="1498429"/>
                <a:ext cx="3221141" cy="1057276"/>
              </a:xfrm>
              <a:prstGeom prst="rect">
                <a:avLst/>
              </a:prstGeom>
              <a:noFill/>
              <a:scene3d>
                <a:camera prst="isometricLeftDown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5" name="Picture 13" descr="https://encrypted-tbn3.gstatic.com/images?q=tbn:ANd9GcT0906YubhIEEoEpd0yKtToMjgLqvbaKr97hbzQ-cRWNtp5M_ngeQ"/>
              <p:cNvPicPr>
                <a:picLocks noChangeAspect="1" noChangeArrowheads="1"/>
              </p:cNvPicPr>
              <p:nvPr/>
            </p:nvPicPr>
            <p:blipFill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4720"/>
              <a:stretch/>
            </p:blipFill>
            <p:spPr bwMode="auto">
              <a:xfrm>
                <a:off x="236824" y="468873"/>
                <a:ext cx="1093195" cy="1057276"/>
              </a:xfrm>
              <a:prstGeom prst="rect">
                <a:avLst/>
              </a:prstGeom>
              <a:noFill/>
              <a:scene3d>
                <a:camera prst="isometricLeftDown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18" name="Picture 2" descr="C:\Users\martin.croker\Documents\AWS Stencils (1)\AWS Stencils\EPS\2.svg.ep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500" y="4730750"/>
            <a:ext cx="854075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9" name="Group 118"/>
          <p:cNvGrpSpPr>
            <a:grpSpLocks/>
          </p:cNvGrpSpPr>
          <p:nvPr/>
        </p:nvGrpSpPr>
        <p:grpSpPr bwMode="auto">
          <a:xfrm>
            <a:off x="8759825" y="4264025"/>
            <a:ext cx="982663" cy="930275"/>
            <a:chOff x="8759107" y="4263382"/>
            <a:chExt cx="983012" cy="930894"/>
          </a:xfrm>
        </p:grpSpPr>
        <p:pic>
          <p:nvPicPr>
            <p:cNvPr id="120" name="Picture 2" descr="C:\Users\martin.croker\Documents\AWS Stencils (1)\AWS Stencils\EPS\7.svg.eps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664" y="4263382"/>
              <a:ext cx="854033" cy="9308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1" name="Picture 18" descr="http://www.modsecurity.org/g/nginx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9107" y="4714970"/>
              <a:ext cx="566345" cy="288983"/>
            </a:xfrm>
            <a:prstGeom prst="rect">
              <a:avLst/>
            </a:prstGeom>
            <a:noFill/>
            <a:scene3d>
              <a:camera prst="isometricLeftDown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" name="Picture 18" descr="http://www.modsecurity.org/g/nginx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2591" y="4710579"/>
              <a:ext cx="569528" cy="290607"/>
            </a:xfrm>
            <a:prstGeom prst="rect">
              <a:avLst/>
            </a:prstGeom>
            <a:noFill/>
            <a:scene3d>
              <a:camera prst="isometricRightUp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3" name="Picture 2" descr="C:\Users\martin.croker\Documents\AWS Stencils (1)\AWS Stencils\EPS\2.svg.ep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100" y="5634038"/>
            <a:ext cx="854075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4" name="Group 123"/>
          <p:cNvGrpSpPr>
            <a:grpSpLocks/>
          </p:cNvGrpSpPr>
          <p:nvPr/>
        </p:nvGrpSpPr>
        <p:grpSpPr bwMode="auto">
          <a:xfrm>
            <a:off x="7210425" y="5173663"/>
            <a:ext cx="977900" cy="930275"/>
            <a:chOff x="7211002" y="5173546"/>
            <a:chExt cx="976680" cy="930894"/>
          </a:xfrm>
        </p:grpSpPr>
        <p:pic>
          <p:nvPicPr>
            <p:cNvPr id="125" name="Picture 2" descr="C:\Users\martin.croker\Documents\AWS Stencils (1)\AWS Stencils\EPS\7.svg.eps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4454" y="5173546"/>
              <a:ext cx="854033" cy="9308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6" name="Picture 16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2387" y="5704650"/>
              <a:ext cx="555295" cy="226088"/>
            </a:xfrm>
            <a:prstGeom prst="rect">
              <a:avLst/>
            </a:prstGeom>
            <a:noFill/>
            <a:scene3d>
              <a:camera prst="isometricRightUp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7" name="Picture 16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1002" y="5701092"/>
              <a:ext cx="548946" cy="227216"/>
            </a:xfrm>
            <a:prstGeom prst="rect">
              <a:avLst/>
            </a:prstGeom>
            <a:noFill/>
            <a:scene3d>
              <a:camera prst="isometricLeftDown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8" name="Picture 2" descr="C:\Users\martin.croker\Documents\AWS Stencils (1)\AWS Stencils\EPS\2.svg.ep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63" y="6013450"/>
            <a:ext cx="854075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9" name="Group 128"/>
          <p:cNvGrpSpPr>
            <a:grpSpLocks/>
          </p:cNvGrpSpPr>
          <p:nvPr/>
        </p:nvGrpSpPr>
        <p:grpSpPr bwMode="auto">
          <a:xfrm>
            <a:off x="4570413" y="5559425"/>
            <a:ext cx="976312" cy="930275"/>
            <a:chOff x="4570649" y="5559099"/>
            <a:chExt cx="976712" cy="930894"/>
          </a:xfrm>
        </p:grpSpPr>
        <p:pic>
          <p:nvPicPr>
            <p:cNvPr id="130" name="Picture 2" descr="C:\Users\martin.croker\Documents\AWS Stencils (1)\AWS Stencils\EPS\7.svg.eps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8219" y="5559099"/>
              <a:ext cx="854033" cy="9308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1" name="Picture 21"/>
            <p:cNvPicPr>
              <a:picLocks noChangeAspect="1" noChangeArrowheads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62" t="19526" r="12970" b="33522"/>
            <a:stretch/>
          </p:blipFill>
          <p:spPr bwMode="auto">
            <a:xfrm>
              <a:off x="4570649" y="6211109"/>
              <a:ext cx="546181" cy="121291"/>
            </a:xfrm>
            <a:prstGeom prst="rect">
              <a:avLst/>
            </a:prstGeom>
            <a:noFill/>
            <a:scene3d>
              <a:camera prst="isometricLeftDown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2" name="Picture 21"/>
            <p:cNvPicPr>
              <a:picLocks noChangeAspect="1" noChangeArrowheads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62" t="19526" r="12970" b="33522"/>
            <a:stretch/>
          </p:blipFill>
          <p:spPr bwMode="auto">
            <a:xfrm>
              <a:off x="4968925" y="6197416"/>
              <a:ext cx="578436" cy="128454"/>
            </a:xfrm>
            <a:prstGeom prst="rect">
              <a:avLst/>
            </a:prstGeom>
            <a:noFill/>
            <a:scene3d>
              <a:camera prst="isometricRightUp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" name="Picture 23" descr="https://encrypted-tbn3.gstatic.com/images?q=tbn:ANd9GcS6h9wNpOjUJTHSoU3iOrda52nmTnvP0AmCrl279sPvjZfTNl_bbQ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1049" y="5891291"/>
              <a:ext cx="337854" cy="337854"/>
            </a:xfrm>
            <a:prstGeom prst="rect">
              <a:avLst/>
            </a:prstGeom>
            <a:noFill/>
            <a:scene3d>
              <a:camera prst="isometricRightUp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4" name="Picture 23" descr="https://encrypted-tbn3.gstatic.com/images?q=tbn:ANd9GcS6h9wNpOjUJTHSoU3iOrda52nmTnvP0AmCrl279sPvjZfTNl_bbQ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9884" y="5915645"/>
              <a:ext cx="337854" cy="337854"/>
            </a:xfrm>
            <a:prstGeom prst="rect">
              <a:avLst/>
            </a:prstGeom>
            <a:noFill/>
            <a:scene3d>
              <a:camera prst="isometricLeftDown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5" name="Picture 2" descr="C:\Users\martin.croker\Documents\AWS Stencils (1)\AWS Stencils\EPS\2.svg.ep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75" y="3713163"/>
            <a:ext cx="854075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6" name="Group 135"/>
          <p:cNvGrpSpPr>
            <a:grpSpLocks/>
          </p:cNvGrpSpPr>
          <p:nvPr/>
        </p:nvGrpSpPr>
        <p:grpSpPr bwMode="auto">
          <a:xfrm>
            <a:off x="3224213" y="3248025"/>
            <a:ext cx="977900" cy="931863"/>
            <a:chOff x="3224748" y="3248288"/>
            <a:chExt cx="977397" cy="930894"/>
          </a:xfrm>
        </p:grpSpPr>
        <p:pic>
          <p:nvPicPr>
            <p:cNvPr id="137" name="Picture 2" descr="C:\Users\martin.croker\Documents\AWS Stencils (1)\AWS Stencils\EPS\7.svg.eps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0756" y="3248288"/>
              <a:ext cx="854033" cy="9308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8" name="Picture 9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8264" y="3696178"/>
              <a:ext cx="563881" cy="350201"/>
            </a:xfrm>
            <a:prstGeom prst="rect">
              <a:avLst/>
            </a:prstGeom>
            <a:noFill/>
            <a:scene3d>
              <a:camera prst="isometricRightUp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9" name="Picture 9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4748" y="3698907"/>
              <a:ext cx="563881" cy="350201"/>
            </a:xfrm>
            <a:prstGeom prst="rect">
              <a:avLst/>
            </a:prstGeom>
            <a:noFill/>
            <a:scene3d>
              <a:camera prst="isometricLeftDown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0" name="TextBox 139"/>
          <p:cNvSpPr txBox="1"/>
          <p:nvPr/>
        </p:nvSpPr>
        <p:spPr>
          <a:xfrm>
            <a:off x="12810" y="6656714"/>
            <a:ext cx="17331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/>
              <a:t>Diagram for illustration only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28278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Sections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 dirty="0" smtClean="0"/>
              <a:t>Platform as a Service</a:t>
            </a:r>
          </a:p>
          <a:p>
            <a:r>
              <a:rPr lang="en-US" dirty="0"/>
              <a:t>Cloud Deployment Model </a:t>
            </a:r>
            <a:r>
              <a:rPr lang="en-US" dirty="0" smtClean="0"/>
              <a:t>Offerings</a:t>
            </a:r>
          </a:p>
          <a:p>
            <a:r>
              <a:rPr lang="en-US" dirty="0" smtClean="0"/>
              <a:t>Pizza as a Service</a:t>
            </a:r>
            <a:endParaRPr lang="en-GB" dirty="0"/>
          </a:p>
          <a:p>
            <a:r>
              <a:rPr lang="en-GB" dirty="0" smtClean="0"/>
              <a:t>The Netflix Pattern</a:t>
            </a:r>
            <a:endParaRPr lang="en-GB" dirty="0"/>
          </a:p>
          <a:p>
            <a:endParaRPr lang="en-GB" dirty="0" smtClean="0"/>
          </a:p>
          <a:p>
            <a:r>
              <a:rPr lang="en-GB" dirty="0" smtClean="0"/>
              <a:t>Autoscaling groups</a:t>
            </a:r>
          </a:p>
          <a:p>
            <a:r>
              <a:rPr lang="en-GB" dirty="0" smtClean="0"/>
              <a:t>CloudFormation concepts</a:t>
            </a:r>
          </a:p>
          <a:p>
            <a:r>
              <a:rPr lang="en-GB" dirty="0"/>
              <a:t>AWS Machine </a:t>
            </a:r>
            <a:r>
              <a:rPr lang="en-GB" dirty="0" smtClean="0"/>
              <a:t>Images</a:t>
            </a:r>
          </a:p>
          <a:p>
            <a:r>
              <a:rPr lang="en-GB" dirty="0" smtClean="0"/>
              <a:t>Elastic Beanstalk</a:t>
            </a:r>
            <a:endParaRPr lang="en-GB" dirty="0"/>
          </a:p>
          <a:p>
            <a:r>
              <a:rPr lang="en-GB" dirty="0" smtClean="0"/>
              <a:t>Using AWS for DevOps</a:t>
            </a:r>
          </a:p>
          <a:p>
            <a:endParaRPr lang="en-GB" dirty="0"/>
          </a:p>
          <a:p>
            <a:r>
              <a:rPr lang="en-GB" dirty="0" smtClean="0"/>
              <a:t>Lab </a:t>
            </a:r>
            <a:r>
              <a:rPr lang="en-GB" dirty="0"/>
              <a:t>- Implement AWS stack with Cloud Formation and observe the Netflix </a:t>
            </a:r>
            <a:r>
              <a:rPr lang="en-GB" dirty="0" smtClean="0"/>
              <a:t>pattern</a:t>
            </a:r>
          </a:p>
          <a:p>
            <a:r>
              <a:rPr lang="en-GB" dirty="0" smtClean="0"/>
              <a:t>Review </a:t>
            </a:r>
            <a:r>
              <a:rPr lang="en-GB" dirty="0"/>
              <a:t>of Lab Exercise</a:t>
            </a:r>
          </a:p>
          <a:p>
            <a:r>
              <a:rPr lang="en-GB" dirty="0" smtClean="0"/>
              <a:t>Discussion of Module</a:t>
            </a:r>
            <a:endParaRPr lang="en-GB" dirty="0"/>
          </a:p>
          <a:p>
            <a:r>
              <a:rPr lang="en-GB" dirty="0" smtClean="0"/>
              <a:t>Recap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Content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034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CloudFormation concepts</a:t>
            </a:r>
          </a:p>
        </p:txBody>
      </p:sp>
      <p:pic>
        <p:nvPicPr>
          <p:cNvPr id="4" name="Picture 4" descr="https://media.amazonwebservices.com/blog/cloudformation_1.png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433" y="1128936"/>
            <a:ext cx="3556721" cy="521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02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67544" y="1196752"/>
            <a:ext cx="8151811" cy="1161492"/>
          </a:xfrm>
        </p:spPr>
        <p:txBody>
          <a:bodyPr/>
          <a:lstStyle/>
          <a:p>
            <a:r>
              <a:rPr lang="en-GB" dirty="0" smtClean="0"/>
              <a:t>AWS Platform Tools: Auto Scaling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831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496888" y="1700807"/>
            <a:ext cx="8151812" cy="4688881"/>
          </a:xfrm>
        </p:spPr>
        <p:txBody>
          <a:bodyPr/>
          <a:lstStyle/>
          <a:p>
            <a:r>
              <a:rPr lang="en-GB" sz="1800" dirty="0" smtClean="0"/>
              <a:t>Helps maintain 100</a:t>
            </a:r>
            <a:r>
              <a:rPr lang="en-GB" sz="1800" dirty="0"/>
              <a:t>% </a:t>
            </a:r>
            <a:r>
              <a:rPr lang="en-GB" sz="1800" dirty="0" smtClean="0"/>
              <a:t>availability of applications and instances</a:t>
            </a:r>
          </a:p>
          <a:p>
            <a:r>
              <a:rPr lang="en-GB" sz="1800" dirty="0" smtClean="0"/>
              <a:t>Is capable </a:t>
            </a:r>
            <a:r>
              <a:rPr lang="en-GB" sz="1800" dirty="0"/>
              <a:t>of delivering </a:t>
            </a:r>
            <a:r>
              <a:rPr lang="en-GB" sz="1800" dirty="0" smtClean="0"/>
              <a:t>resources almost flawlessly </a:t>
            </a:r>
            <a:r>
              <a:rPr lang="en-GB" sz="1800" dirty="0"/>
              <a:t>with zero downtime</a:t>
            </a:r>
            <a:endParaRPr lang="en-GB" sz="1800" dirty="0" smtClean="0"/>
          </a:p>
          <a:p>
            <a:r>
              <a:rPr lang="en-GB" sz="1800" dirty="0" smtClean="0"/>
              <a:t>User-defined policies, schedules and alarms perform automatic scaling and alerting</a:t>
            </a:r>
          </a:p>
          <a:p>
            <a:r>
              <a:rPr lang="en-GB" sz="1800" dirty="0" smtClean="0"/>
              <a:t>Automatically scales up of instances </a:t>
            </a:r>
            <a:r>
              <a:rPr lang="en-GB" sz="1800" dirty="0"/>
              <a:t>to meet requirements </a:t>
            </a:r>
            <a:r>
              <a:rPr lang="en-GB" sz="1800" dirty="0" smtClean="0"/>
              <a:t>during burst-peak times</a:t>
            </a:r>
            <a:endParaRPr lang="en-GB" sz="1800" dirty="0"/>
          </a:p>
          <a:p>
            <a:r>
              <a:rPr lang="en-GB" sz="1800" dirty="0" smtClean="0"/>
              <a:t>Also used to scale down resources during quite periods to keep the cost down</a:t>
            </a:r>
          </a:p>
          <a:p>
            <a:r>
              <a:rPr lang="en-GB" sz="1800" dirty="0" smtClean="0"/>
              <a:t>Can detect impaired instances, unhealthy applications and automatically bring up new instances</a:t>
            </a:r>
          </a:p>
          <a:p>
            <a:r>
              <a:rPr lang="en-GB" sz="1800" dirty="0" smtClean="0"/>
              <a:t>Helps maintain </a:t>
            </a:r>
            <a:r>
              <a:rPr lang="en-GB" sz="1800" dirty="0"/>
              <a:t>required </a:t>
            </a:r>
            <a:r>
              <a:rPr lang="en-GB" sz="1800" dirty="0" smtClean="0"/>
              <a:t>compute capacity of the infrastructure</a:t>
            </a:r>
          </a:p>
          <a:p>
            <a:r>
              <a:rPr lang="en-GB" sz="1800" dirty="0" smtClean="0"/>
              <a:t>May define min/max number of instances, architecture of</a:t>
            </a:r>
            <a:br>
              <a:rPr lang="en-GB" sz="1800" dirty="0" smtClean="0"/>
            </a:br>
            <a:r>
              <a:rPr lang="en-GB" sz="1800" dirty="0" smtClean="0"/>
              <a:t>instances, ports, regions to be available at etc.</a:t>
            </a:r>
            <a:endParaRPr lang="en-GB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Autoscaling </a:t>
            </a:r>
            <a:r>
              <a:rPr lang="en-GB" dirty="0" smtClean="0"/>
              <a:t>Groups</a:t>
            </a:r>
            <a:endParaRPr lang="en-GB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452548" y="1166781"/>
            <a:ext cx="8151900" cy="396548"/>
          </a:xfrm>
          <a:prstGeom prst="rect">
            <a:avLst/>
          </a:prstGeom>
        </p:spPr>
        <p:txBody>
          <a:bodyPr/>
          <a:lstStyle>
            <a:lvl1pPr marL="176213" indent="-176213" algn="l" rtl="0" eaLnBrk="1" fontAlgn="base" hangingPunct="1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1pPr>
            <a:lvl2pPr marL="361950" indent="-185738" algn="l" rtl="0" eaLnBrk="1" fontAlgn="base" hangingPunct="1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2pPr>
            <a:lvl3pPr marL="538163" indent="-176213" algn="l" rtl="0" eaLnBrk="1" fontAlgn="base" hangingPunct="1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3pPr>
            <a:lvl4pPr marL="715963" indent="-177800" algn="l" rtl="0" eaLnBrk="1" fontAlgn="base" hangingPunct="1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4pPr>
            <a:lvl5pPr marL="900113" indent="-184150" algn="l" rtl="0" eaLnBrk="1" fontAlgn="base" hangingPunct="1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 smtClean="0">
                <a:solidFill>
                  <a:schemeClr val="accent2"/>
                </a:solidFill>
              </a:rPr>
              <a:t>Scalability and availability of instances and applications</a:t>
            </a:r>
            <a:endParaRPr lang="en-GB" sz="2000" dirty="0">
              <a:solidFill>
                <a:schemeClr val="accent2"/>
              </a:solidFill>
            </a:endParaRPr>
          </a:p>
        </p:txBody>
      </p:sp>
      <p:pic>
        <p:nvPicPr>
          <p:cNvPr id="8" name="Picture 7" descr="Auto-Scaling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4569688"/>
            <a:ext cx="1235576" cy="12355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64288" y="5692606"/>
            <a:ext cx="118529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  <a:latin typeface="Arial" pitchFamily="34" charset="0"/>
                <a:ea typeface="Arial" pitchFamily="-105" charset="-52"/>
                <a:cs typeface="Arial" pitchFamily="34" charset="0"/>
              </a:rPr>
              <a:t>Auto</a:t>
            </a:r>
            <a:r>
              <a:rPr lang="en-US" sz="1400" dirty="0" smtClean="0"/>
              <a:t> </a:t>
            </a:r>
            <a:r>
              <a:rPr lang="en-US" sz="1400" dirty="0">
                <a:solidFill>
                  <a:schemeClr val="tx2"/>
                </a:solidFill>
                <a:latin typeface="Arial" pitchFamily="34" charset="0"/>
                <a:ea typeface="Arial" pitchFamily="-105" charset="-52"/>
                <a:cs typeface="Arial" pitchFamily="34" charset="0"/>
              </a:rPr>
              <a:t>Scaling</a:t>
            </a:r>
          </a:p>
        </p:txBody>
      </p:sp>
    </p:spTree>
    <p:extLst>
      <p:ext uri="{BB962C8B-B14F-4D97-AF65-F5344CB8AC3E}">
        <p14:creationId xmlns:p14="http://schemas.microsoft.com/office/powerpoint/2010/main" val="59344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Logic </a:t>
            </a:r>
            <a:r>
              <a:rPr lang="en-GB" dirty="0"/>
              <a:t>driven, </a:t>
            </a:r>
            <a:r>
              <a:rPr lang="en-GB" dirty="0" smtClean="0"/>
              <a:t>dynamic </a:t>
            </a:r>
            <a:r>
              <a:rPr lang="en-GB" dirty="0"/>
              <a:t>provisioning </a:t>
            </a:r>
            <a:r>
              <a:rPr lang="en-GB" dirty="0" smtClean="0"/>
              <a:t>of resources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 Architecture of a Platform Application </a:t>
            </a:r>
          </a:p>
        </p:txBody>
      </p:sp>
      <p:pic>
        <p:nvPicPr>
          <p:cNvPr id="2050" name="Picture 2" descr="PaaA_Anatom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700808"/>
            <a:ext cx="5688632" cy="386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47664" y="4293096"/>
            <a:ext cx="5544616" cy="720080"/>
          </a:xfrm>
          <a:prstGeom prst="rect">
            <a:avLst/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056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496888" y="1628801"/>
            <a:ext cx="8151812" cy="4760888"/>
          </a:xfrm>
        </p:spPr>
        <p:txBody>
          <a:bodyPr/>
          <a:lstStyle/>
          <a:p>
            <a:r>
              <a:rPr lang="en-GB" sz="1800" dirty="0" smtClean="0"/>
              <a:t>Launch configurations is at the core of auto scaling groups</a:t>
            </a:r>
          </a:p>
          <a:p>
            <a:r>
              <a:rPr lang="en-GB" sz="1800" dirty="0"/>
              <a:t>Any Auto Scaling group requires a launch configuration</a:t>
            </a:r>
          </a:p>
          <a:p>
            <a:r>
              <a:rPr lang="en-GB" sz="1800" dirty="0" smtClean="0"/>
              <a:t>It is a template that applies to EC2 instances launched into a auto scaling group</a:t>
            </a:r>
          </a:p>
          <a:p>
            <a:r>
              <a:rPr lang="en-GB" sz="1800" dirty="0" smtClean="0"/>
              <a:t>Launch configuration defines characteristics like the </a:t>
            </a:r>
            <a:r>
              <a:rPr lang="en-GB" sz="1800" dirty="0"/>
              <a:t>AMI </a:t>
            </a:r>
            <a:r>
              <a:rPr lang="en-GB" sz="1800" dirty="0" smtClean="0"/>
              <a:t>to be used, instance type, security groups, configuration scripts etc.</a:t>
            </a:r>
          </a:p>
          <a:p>
            <a:r>
              <a:rPr lang="en-GB" sz="1800" dirty="0" smtClean="0"/>
              <a:t>Compliments auto scaling grou</a:t>
            </a:r>
            <a:r>
              <a:rPr lang="en-GB" sz="1800" dirty="0"/>
              <a:t>p</a:t>
            </a:r>
          </a:p>
          <a:p>
            <a:endParaRPr lang="en-GB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Configuring auto scaling </a:t>
            </a:r>
            <a:r>
              <a:rPr lang="en-GB" dirty="0" smtClean="0"/>
              <a:t>groups</a:t>
            </a:r>
            <a:endParaRPr lang="en-GB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452548" y="1166781"/>
            <a:ext cx="8151900" cy="396548"/>
          </a:xfrm>
          <a:prstGeom prst="rect">
            <a:avLst/>
          </a:prstGeom>
        </p:spPr>
        <p:txBody>
          <a:bodyPr/>
          <a:lstStyle>
            <a:lvl1pPr marL="176213" indent="-176213" algn="l" rtl="0" eaLnBrk="1" fontAlgn="base" hangingPunct="1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1pPr>
            <a:lvl2pPr marL="361950" indent="-185738" algn="l" rtl="0" eaLnBrk="1" fontAlgn="base" hangingPunct="1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2pPr>
            <a:lvl3pPr marL="538163" indent="-176213" algn="l" rtl="0" eaLnBrk="1" fontAlgn="base" hangingPunct="1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3pPr>
            <a:lvl4pPr marL="715963" indent="-177800" algn="l" rtl="0" eaLnBrk="1" fontAlgn="base" hangingPunct="1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4pPr>
            <a:lvl5pPr marL="900113" indent="-184150" algn="l" rtl="0" eaLnBrk="1" fontAlgn="base" hangingPunct="1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>
                <a:solidFill>
                  <a:schemeClr val="accent2"/>
                </a:solidFill>
              </a:rPr>
              <a:t>Launch Configurations</a:t>
            </a:r>
          </a:p>
        </p:txBody>
      </p:sp>
      <p:pic>
        <p:nvPicPr>
          <p:cNvPr id="1026" name="Picture 2" descr="An example showing how buying more capacity than needed can be inefficient from a cost perspectiv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4408810"/>
            <a:ext cx="2566492" cy="178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 example showing how buying less capacity than needed can cause a poor customer experienc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452243"/>
            <a:ext cx="2451309" cy="17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 example showing how Auto Scaling can adjust capacity as needed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085" y="4495676"/>
            <a:ext cx="2698207" cy="171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08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67544" y="1196752"/>
            <a:ext cx="8151811" cy="1161492"/>
          </a:xfrm>
        </p:spPr>
        <p:txBody>
          <a:bodyPr/>
          <a:lstStyle/>
          <a:p>
            <a:r>
              <a:rPr lang="en-GB" dirty="0" smtClean="0"/>
              <a:t>AWS Platform Tools: Elastic Beanstalk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45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496888" y="1628799"/>
            <a:ext cx="8151812" cy="4760889"/>
          </a:xfrm>
        </p:spPr>
        <p:txBody>
          <a:bodyPr/>
          <a:lstStyle/>
          <a:p>
            <a:r>
              <a:rPr lang="en-GB" dirty="0" smtClean="0"/>
              <a:t>AWS service </a:t>
            </a:r>
            <a:r>
              <a:rPr lang="en-GB" dirty="0"/>
              <a:t>for deploying and scaling web </a:t>
            </a:r>
            <a:r>
              <a:rPr lang="en-GB" dirty="0" smtClean="0"/>
              <a:t>applications</a:t>
            </a:r>
          </a:p>
          <a:p>
            <a:r>
              <a:rPr lang="en-GB" dirty="0" smtClean="0"/>
              <a:t>For services </a:t>
            </a:r>
            <a:r>
              <a:rPr lang="en-GB" dirty="0"/>
              <a:t>developed with Java, .NET, PHP, Node.js, Python, Ruby, and Docker </a:t>
            </a:r>
            <a:endParaRPr lang="en-GB" dirty="0" smtClean="0"/>
          </a:p>
          <a:p>
            <a:r>
              <a:rPr lang="en-GB" dirty="0" smtClean="0"/>
              <a:t>On </a:t>
            </a:r>
            <a:r>
              <a:rPr lang="en-GB" dirty="0"/>
              <a:t>familiar servers such as Apache, Nginx, Passenger, and </a:t>
            </a:r>
            <a:r>
              <a:rPr lang="en-GB" dirty="0" smtClean="0"/>
              <a:t>IIS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Allows users to select a platform, upload application code </a:t>
            </a:r>
          </a:p>
          <a:p>
            <a:r>
              <a:rPr lang="en-GB" dirty="0" smtClean="0"/>
              <a:t>Deploying </a:t>
            </a:r>
            <a:r>
              <a:rPr lang="en-GB" dirty="0"/>
              <a:t>and running </a:t>
            </a:r>
            <a:r>
              <a:rPr lang="en-GB" dirty="0" smtClean="0"/>
              <a:t>is handled by Elastic Beanstalk for users</a:t>
            </a:r>
          </a:p>
          <a:p>
            <a:r>
              <a:rPr lang="en-GB" dirty="0"/>
              <a:t>Elastic Beanstalk automatically handles the deployment, </a:t>
            </a:r>
            <a:r>
              <a:rPr lang="en-GB" dirty="0" smtClean="0"/>
              <a:t>capacity </a:t>
            </a:r>
            <a:r>
              <a:rPr lang="en-GB" dirty="0"/>
              <a:t>provisioning, load balancing, auto-scaling </a:t>
            </a:r>
            <a:r>
              <a:rPr lang="en-GB" dirty="0" smtClean="0"/>
              <a:t>and health monitoring</a:t>
            </a:r>
          </a:p>
          <a:p>
            <a:r>
              <a:rPr lang="en-GB" dirty="0" smtClean="0"/>
              <a:t>Users retain </a:t>
            </a:r>
            <a:r>
              <a:rPr lang="en-GB" dirty="0"/>
              <a:t>full control over the AWS </a:t>
            </a:r>
            <a:r>
              <a:rPr lang="en-GB" dirty="0" smtClean="0"/>
              <a:t>resources</a:t>
            </a:r>
            <a:r>
              <a:rPr lang="en-GB" dirty="0"/>
              <a:t> 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Amazon’s PaaS: Elastic BeanStalk</a:t>
            </a:r>
            <a:endParaRPr lang="en-GB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496800" y="1166781"/>
            <a:ext cx="8151900" cy="396548"/>
          </a:xfrm>
          <a:prstGeom prst="rect">
            <a:avLst/>
          </a:prstGeom>
        </p:spPr>
        <p:txBody>
          <a:bodyPr vert="horz" lIns="0" tIns="45720" rIns="0" bIns="0" rtlCol="0">
            <a:noAutofit/>
          </a:bodyPr>
          <a:lstStyle>
            <a:lvl1pPr indent="0" fontAlgn="base"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accent2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1pPr>
            <a:lvl2pPr marL="361950" indent="-185738" fontAlgn="base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–"/>
              <a:defRPr sz="2600">
                <a:solidFill>
                  <a:schemeClr val="tx2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2pPr>
            <a:lvl3pPr marL="538163" indent="-176213" fontAlgn="base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3pPr>
            <a:lvl4pPr marL="715963" indent="-177800" fontAlgn="base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–"/>
              <a:defRPr sz="2200">
                <a:solidFill>
                  <a:schemeClr val="tx2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4pPr>
            <a:lvl5pPr marL="900113" indent="-184150" fontAlgn="base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GB" dirty="0" smtClean="0"/>
              <a:t>Easy </a:t>
            </a:r>
            <a:r>
              <a:rPr lang="en-GB" dirty="0"/>
              <a:t>to begin, Impossible to </a:t>
            </a:r>
            <a:r>
              <a:rPr lang="en-GB" dirty="0" smtClean="0"/>
              <a:t>outgrow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708920"/>
            <a:ext cx="6876256" cy="1457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709670" y="6156012"/>
            <a:ext cx="4326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http://aws.amazon.com/elasticbeanstalk/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981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 smtClean="0"/>
              <a:t>What does this mean for people?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835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Let’s talk about the lab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44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Lab exercises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 smtClean="0"/>
              <a:t>Go here:</a:t>
            </a:r>
            <a:br>
              <a:rPr lang="en-GB" dirty="0" smtClean="0"/>
            </a:br>
            <a:r>
              <a:rPr lang="en-GB" dirty="0" smtClean="0">
                <a:hlinkClick r:id="rId3"/>
              </a:rPr>
              <a:t>https://alm.accenture.com/wiki/display/DOT/Module+7+Introduction</a:t>
            </a: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Duration: ~30 minutes</a:t>
            </a:r>
          </a:p>
          <a:p>
            <a:pPr marL="0" indent="0">
              <a:buNone/>
            </a:pPr>
            <a:r>
              <a:rPr lang="en-GB" dirty="0"/>
              <a:t> </a:t>
            </a:r>
          </a:p>
          <a:p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Lab – Autoscaling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567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Platform as a Service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308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Do the lab!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688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Key points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 dirty="0" smtClean="0"/>
              <a:t>Platform as a Service is a category </a:t>
            </a:r>
            <a:r>
              <a:rPr lang="en-GB" dirty="0"/>
              <a:t>of cloud computing services that provide computing platform and solution </a:t>
            </a:r>
            <a:r>
              <a:rPr lang="en-GB" dirty="0" smtClean="0"/>
              <a:t>stack</a:t>
            </a:r>
          </a:p>
          <a:p>
            <a:r>
              <a:rPr lang="en-GB" dirty="0"/>
              <a:t>PaaS is a layer on top of </a:t>
            </a:r>
            <a:r>
              <a:rPr lang="en-GB" dirty="0" smtClean="0"/>
              <a:t>Infrastructure-as-a-Service</a:t>
            </a:r>
          </a:p>
          <a:p>
            <a:r>
              <a:rPr lang="en-GB" dirty="0" smtClean="0"/>
              <a:t>We discussed how Netflix deploys code</a:t>
            </a:r>
          </a:p>
          <a:p>
            <a:r>
              <a:rPr lang="en-GB" dirty="0" smtClean="0"/>
              <a:t>We discussed what Chaos, Janitor and Conformity monkey are and how they can be used to build </a:t>
            </a:r>
            <a:r>
              <a:rPr lang="en-GB" i="1" dirty="0" smtClean="0"/>
              <a:t>Phoenix</a:t>
            </a:r>
            <a:r>
              <a:rPr lang="en-GB" dirty="0" smtClean="0"/>
              <a:t> like infrastructure</a:t>
            </a:r>
          </a:p>
          <a:p>
            <a:r>
              <a:rPr lang="en-GB" dirty="0" smtClean="0"/>
              <a:t>How DevOps can benefit from Amazon cloud services</a:t>
            </a:r>
          </a:p>
          <a:p>
            <a:r>
              <a:rPr lang="en-GB" dirty="0" smtClean="0"/>
              <a:t>We also briefly looked at:</a:t>
            </a:r>
          </a:p>
          <a:p>
            <a:pPr lvl="1"/>
            <a:r>
              <a:rPr lang="en-GB" dirty="0" smtClean="0"/>
              <a:t>Auto Scaling Group</a:t>
            </a:r>
          </a:p>
          <a:p>
            <a:pPr lvl="1"/>
            <a:r>
              <a:rPr lang="en-GB" dirty="0" smtClean="0"/>
              <a:t>Launch Configuration </a:t>
            </a:r>
          </a:p>
          <a:p>
            <a:pPr lvl="1"/>
            <a:r>
              <a:rPr lang="en-GB" dirty="0" smtClean="0"/>
              <a:t>Elastic Beanstalk</a:t>
            </a:r>
          </a:p>
          <a:p>
            <a:r>
              <a:rPr lang="en-GB" dirty="0" smtClean="0"/>
              <a:t>Lab exercise on Auto Scaling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987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 algn="ctr">
              <a:buNone/>
            </a:pPr>
            <a:endParaRPr lang="en-GB" sz="3600" dirty="0" smtClean="0"/>
          </a:p>
          <a:p>
            <a:pPr marL="0" indent="0" algn="ctr">
              <a:buNone/>
            </a:pPr>
            <a:endParaRPr lang="en-GB" sz="3600" dirty="0"/>
          </a:p>
          <a:p>
            <a:pPr marL="0" indent="0" algn="ctr">
              <a:buNone/>
            </a:pPr>
            <a:r>
              <a:rPr lang="en-GB" sz="3600" dirty="0" smtClean="0"/>
              <a:t>Discussion</a:t>
            </a:r>
            <a:endParaRPr lang="en-GB" sz="3600" dirty="0">
              <a:solidFill>
                <a:srgbClr val="FF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 smtClean="0"/>
              <a:t>Observation and Discussion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252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 algn="ctr">
              <a:buNone/>
            </a:pPr>
            <a:endParaRPr lang="en-GB" sz="3600" dirty="0" smtClean="0"/>
          </a:p>
          <a:p>
            <a:pPr marL="0" indent="0" algn="ctr">
              <a:buNone/>
            </a:pPr>
            <a:endParaRPr lang="en-GB" sz="3600" dirty="0"/>
          </a:p>
          <a:p>
            <a:pPr marL="0" indent="0" algn="ctr">
              <a:buNone/>
            </a:pPr>
            <a:endParaRPr lang="en-GB" sz="3600" dirty="0" smtClean="0"/>
          </a:p>
          <a:p>
            <a:pPr marL="0" indent="0" algn="ctr">
              <a:buNone/>
            </a:pPr>
            <a:r>
              <a:rPr lang="en-GB" sz="3600" dirty="0" smtClean="0"/>
              <a:t>?</a:t>
            </a:r>
            <a:endParaRPr lang="en-GB" sz="3600" dirty="0">
              <a:solidFill>
                <a:srgbClr val="FF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 smtClean="0"/>
              <a:t>Questions</a:t>
            </a:r>
            <a:endParaRPr lang="en-GB" dirty="0"/>
          </a:p>
        </p:txBody>
      </p:sp>
      <p:pic>
        <p:nvPicPr>
          <p:cNvPr id="1026" name="Picture 2" descr="https://openclipart.org/image/300px/svg_to_png/194097/googley-eye-birdie-has-questi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636912"/>
            <a:ext cx="2857500" cy="186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19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Introduction to PaaS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 sz="1800" dirty="0" smtClean="0"/>
              <a:t>A category of cloud computing services that provide computing platform and solution stack</a:t>
            </a:r>
          </a:p>
          <a:p>
            <a:r>
              <a:rPr lang="en-GB" sz="1800" dirty="0" smtClean="0"/>
              <a:t>Allows users to </a:t>
            </a:r>
            <a:r>
              <a:rPr lang="en-GB" sz="1800" dirty="0"/>
              <a:t>create </a:t>
            </a:r>
            <a:r>
              <a:rPr lang="en-GB" sz="1800" dirty="0" smtClean="0"/>
              <a:t>applications </a:t>
            </a:r>
            <a:r>
              <a:rPr lang="en-GB" sz="1800" dirty="0"/>
              <a:t>using tools supplied by the </a:t>
            </a:r>
            <a:r>
              <a:rPr lang="en-GB" sz="1800" dirty="0" smtClean="0"/>
              <a:t>provider</a:t>
            </a:r>
          </a:p>
          <a:p>
            <a:r>
              <a:rPr lang="en-GB" sz="1800" dirty="0" smtClean="0"/>
              <a:t>Infrastructure-as-a-Service is the base layer of Cloud computing</a:t>
            </a:r>
          </a:p>
          <a:p>
            <a:pPr lvl="1"/>
            <a:r>
              <a:rPr lang="en-GB" dirty="0" smtClean="0"/>
              <a:t>Deals with VMs, storage, servers, network, load balancers etc.</a:t>
            </a:r>
          </a:p>
          <a:p>
            <a:r>
              <a:rPr lang="en-GB" sz="1800" dirty="0"/>
              <a:t>PaaS is a layer on top of </a:t>
            </a:r>
            <a:r>
              <a:rPr lang="en-GB" sz="1800" dirty="0" smtClean="0"/>
              <a:t>Infrastructure-as-a-Service</a:t>
            </a:r>
            <a:endParaRPr lang="en-GB" sz="1800" dirty="0"/>
          </a:p>
          <a:p>
            <a:pPr lvl="1"/>
            <a:r>
              <a:rPr lang="en-GB" dirty="0" smtClean="0"/>
              <a:t>Provides development environments, databases, web servers etc. as a service.</a:t>
            </a:r>
          </a:p>
          <a:p>
            <a:r>
              <a:rPr lang="en-GB" sz="1800" dirty="0" smtClean="0"/>
              <a:t>PaaS delivers application </a:t>
            </a:r>
            <a:r>
              <a:rPr lang="en-GB" sz="1800" dirty="0"/>
              <a:t>platform </a:t>
            </a:r>
            <a:r>
              <a:rPr lang="en-GB" sz="1800" dirty="0" smtClean="0"/>
              <a:t>as </a:t>
            </a:r>
            <a:r>
              <a:rPr lang="en-GB" sz="1800" dirty="0"/>
              <a:t>a </a:t>
            </a:r>
            <a:r>
              <a:rPr lang="en-GB" sz="1800" dirty="0" smtClean="0"/>
              <a:t>service</a:t>
            </a:r>
          </a:p>
          <a:p>
            <a:r>
              <a:rPr lang="en-GB" sz="1800" dirty="0" smtClean="0"/>
              <a:t>Fastest growing area of cloud computing</a:t>
            </a:r>
          </a:p>
          <a:p>
            <a:r>
              <a:rPr lang="en-GB" sz="1800" dirty="0" smtClean="0"/>
              <a:t>Helps DevOps provide services on cloud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Platform as a Service</a:t>
            </a:r>
            <a:endParaRPr lang="en-GB" dirty="0"/>
          </a:p>
        </p:txBody>
      </p:sp>
      <p:pic>
        <p:nvPicPr>
          <p:cNvPr id="1026" name="Picture 2" descr="Opener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0"/>
          <a:stretch/>
        </p:blipFill>
        <p:spPr bwMode="auto">
          <a:xfrm>
            <a:off x="5508104" y="3933056"/>
            <a:ext cx="2808312" cy="2348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42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680262" y="6283358"/>
            <a:ext cx="2160000" cy="241986"/>
          </a:xfrm>
          <a:prstGeom prst="roundRect">
            <a:avLst>
              <a:gd name="adj" fmla="val 0"/>
            </a:avLst>
          </a:prstGeom>
          <a:ln w="12700" cmpd="sng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Provider Managed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401289" y="6283358"/>
            <a:ext cx="2160000" cy="241986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12700" cmpd="sng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 smtClean="0">
                <a:solidFill>
                  <a:schemeClr val="tx1"/>
                </a:solidFill>
              </a:rPr>
              <a:t>Consumer Managed</a:t>
            </a:r>
            <a:endParaRPr lang="en-US" sz="1200" b="1" dirty="0">
              <a:solidFill>
                <a:schemeClr val="tx1"/>
              </a:solidFill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536429" y="2742616"/>
            <a:ext cx="1849055" cy="3350680"/>
            <a:chOff x="536429" y="2742616"/>
            <a:chExt cx="1849055" cy="3350680"/>
          </a:xfrm>
        </p:grpSpPr>
        <p:sp>
          <p:nvSpPr>
            <p:cNvPr id="4" name="Rounded Rectangle 3"/>
            <p:cNvSpPr/>
            <p:nvPr/>
          </p:nvSpPr>
          <p:spPr>
            <a:xfrm>
              <a:off x="536429" y="5837567"/>
              <a:ext cx="1849055" cy="255729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12700" cmpd="sng"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dk1"/>
                  </a:solidFill>
                </a:rPr>
                <a:t>Network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536429" y="5437338"/>
              <a:ext cx="1849055" cy="255729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12700" cmpd="sng"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dk1"/>
                  </a:solidFill>
                </a:rPr>
                <a:t>Storage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36429" y="5060859"/>
              <a:ext cx="1849055" cy="255729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12700" cmpd="sng"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dk1"/>
                  </a:solidFill>
                </a:rPr>
                <a:t>Servers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536429" y="4696256"/>
              <a:ext cx="1849055" cy="255729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12700" cmpd="sng"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dk1"/>
                  </a:solidFill>
                </a:rPr>
                <a:t>Virtualization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36429" y="4307903"/>
              <a:ext cx="1849055" cy="255729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12700" cmpd="sng"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dk1"/>
                  </a:solidFill>
                </a:rPr>
                <a:t>Operating System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6429" y="3919550"/>
              <a:ext cx="1849055" cy="255729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12700" cmpd="sng"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dk1"/>
                  </a:solidFill>
                </a:rPr>
                <a:t>Database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536429" y="3531197"/>
              <a:ext cx="1849055" cy="255729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12700" cmpd="sng"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dk1"/>
                  </a:solidFill>
                </a:rPr>
                <a:t>System Software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536429" y="3130969"/>
              <a:ext cx="1849055" cy="255729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12700" cmpd="sng"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dk1"/>
                  </a:solidFill>
                </a:rPr>
                <a:t>Application Architecture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536429" y="2742616"/>
              <a:ext cx="1849055" cy="255729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12700" cmpd="sng"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/>
              <a:r>
                <a:rPr lang="en-US" sz="1100" b="1" dirty="0">
                  <a:solidFill>
                    <a:schemeClr val="dk1"/>
                  </a:solidFill>
                </a:rPr>
                <a:t>Application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29658" y="2179968"/>
            <a:ext cx="1865434" cy="455774"/>
          </a:xfrm>
          <a:prstGeom prst="rect">
            <a:avLst/>
          </a:prstGeom>
          <a:ln w="12700" cmpd="sng"/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>
            <a:defPPr>
              <a:defRPr lang="en-US"/>
            </a:defPPr>
            <a:lvl1pPr algn="ctr">
              <a:defRPr sz="1200" b="0"/>
            </a:lvl1pPr>
          </a:lstStyle>
          <a:p>
            <a:r>
              <a:rPr lang="en-US" b="1" dirty="0">
                <a:solidFill>
                  <a:schemeClr val="tx1"/>
                </a:solidFill>
              </a:rPr>
              <a:t>Traditional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2554446" y="2742616"/>
            <a:ext cx="1849055" cy="3350680"/>
            <a:chOff x="2554446" y="2742616"/>
            <a:chExt cx="1849055" cy="3350680"/>
          </a:xfrm>
        </p:grpSpPr>
        <p:sp>
          <p:nvSpPr>
            <p:cNvPr id="14" name="Rounded Rectangle 13"/>
            <p:cNvSpPr/>
            <p:nvPr/>
          </p:nvSpPr>
          <p:spPr>
            <a:xfrm>
              <a:off x="2554446" y="5837567"/>
              <a:ext cx="1849055" cy="255729"/>
            </a:xfrm>
            <a:prstGeom prst="roundRect">
              <a:avLst>
                <a:gd name="adj" fmla="val 0"/>
              </a:avLst>
            </a:prstGeom>
            <a:ln w="12700" cmpd="sng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Network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554446" y="5437338"/>
              <a:ext cx="1849055" cy="255729"/>
            </a:xfrm>
            <a:prstGeom prst="roundRect">
              <a:avLst>
                <a:gd name="adj" fmla="val 0"/>
              </a:avLst>
            </a:prstGeom>
            <a:ln w="12700" cmpd="sng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Storage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554446" y="5060859"/>
              <a:ext cx="1849055" cy="255729"/>
            </a:xfrm>
            <a:prstGeom prst="roundRect">
              <a:avLst>
                <a:gd name="adj" fmla="val 0"/>
              </a:avLst>
            </a:prstGeom>
            <a:ln w="12700" cmpd="sng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Servers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554446" y="4696256"/>
              <a:ext cx="1849055" cy="255729"/>
            </a:xfrm>
            <a:prstGeom prst="roundRect">
              <a:avLst>
                <a:gd name="adj" fmla="val 0"/>
              </a:avLst>
            </a:prstGeom>
            <a:ln w="12700" cmpd="sng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Virtualization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554446" y="4307903"/>
              <a:ext cx="1849055" cy="255729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12700" cmpd="sng"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Operating System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2554446" y="3919550"/>
              <a:ext cx="1849055" cy="255729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12700" cmpd="sng"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Database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554446" y="3531197"/>
              <a:ext cx="1849055" cy="255729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12700" cmpd="sng"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System Software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554446" y="3130969"/>
              <a:ext cx="1849055" cy="255729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12700" cmpd="sng"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Application Architecture</a:t>
              </a: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2554446" y="2742616"/>
              <a:ext cx="1849055" cy="255729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12700" cmpd="sng"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Application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2547675" y="2179968"/>
            <a:ext cx="1865434" cy="455774"/>
          </a:xfrm>
          <a:prstGeom prst="rect">
            <a:avLst/>
          </a:prstGeom>
          <a:ln w="12700" cmpd="sng"/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>
            <a:defPPr>
              <a:defRPr lang="en-US"/>
            </a:defPPr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Infrastructure</a:t>
            </a:r>
          </a:p>
          <a:p>
            <a:r>
              <a:rPr lang="en-US" dirty="0"/>
              <a:t>as a Service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4587384" y="2742616"/>
            <a:ext cx="1849055" cy="3350680"/>
            <a:chOff x="4587384" y="2742616"/>
            <a:chExt cx="1849055" cy="3350680"/>
          </a:xfrm>
        </p:grpSpPr>
        <p:sp>
          <p:nvSpPr>
            <p:cNvPr id="24" name="Rounded Rectangle 23"/>
            <p:cNvSpPr/>
            <p:nvPr/>
          </p:nvSpPr>
          <p:spPr>
            <a:xfrm>
              <a:off x="4587384" y="5837567"/>
              <a:ext cx="1849055" cy="255729"/>
            </a:xfrm>
            <a:prstGeom prst="roundRect">
              <a:avLst>
                <a:gd name="adj" fmla="val 0"/>
              </a:avLst>
            </a:prstGeom>
            <a:ln w="12700" cmpd="sng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Network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4587384" y="5437338"/>
              <a:ext cx="1849055" cy="255729"/>
            </a:xfrm>
            <a:prstGeom prst="roundRect">
              <a:avLst>
                <a:gd name="adj" fmla="val 0"/>
              </a:avLst>
            </a:prstGeom>
            <a:ln w="12700" cmpd="sng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Storage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4587384" y="5060859"/>
              <a:ext cx="1849055" cy="255729"/>
            </a:xfrm>
            <a:prstGeom prst="roundRect">
              <a:avLst>
                <a:gd name="adj" fmla="val 0"/>
              </a:avLst>
            </a:prstGeom>
            <a:ln w="12700" cmpd="sng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Servers</a:t>
              </a: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4587384" y="4696256"/>
              <a:ext cx="1849055" cy="255729"/>
            </a:xfrm>
            <a:prstGeom prst="roundRect">
              <a:avLst>
                <a:gd name="adj" fmla="val 0"/>
              </a:avLst>
            </a:prstGeom>
            <a:ln w="12700" cmpd="sng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Virtualization</a:t>
              </a: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4587384" y="4307903"/>
              <a:ext cx="1849055" cy="255729"/>
            </a:xfrm>
            <a:prstGeom prst="roundRect">
              <a:avLst>
                <a:gd name="adj" fmla="val 0"/>
              </a:avLst>
            </a:prstGeom>
            <a:ln w="12700" cmpd="sng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Operating System</a:t>
              </a: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4587384" y="3919550"/>
              <a:ext cx="1849055" cy="255729"/>
            </a:xfrm>
            <a:prstGeom prst="roundRect">
              <a:avLst>
                <a:gd name="adj" fmla="val 0"/>
              </a:avLst>
            </a:prstGeom>
            <a:ln w="12700" cmpd="sng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Database</a:t>
              </a: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4587384" y="3531197"/>
              <a:ext cx="1849055" cy="255729"/>
            </a:xfrm>
            <a:prstGeom prst="roundRect">
              <a:avLst>
                <a:gd name="adj" fmla="val 0"/>
              </a:avLst>
            </a:prstGeom>
            <a:ln w="12700" cmpd="sng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System Software</a:t>
              </a: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4587384" y="3130969"/>
              <a:ext cx="1849055" cy="255729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12700" cmpd="sng"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Application Architecture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4587384" y="2742616"/>
              <a:ext cx="1849055" cy="255729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12700" cmpd="sng"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Application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4580613" y="2179968"/>
            <a:ext cx="1865434" cy="455774"/>
          </a:xfrm>
          <a:prstGeom prst="rect">
            <a:avLst/>
          </a:prstGeom>
          <a:ln w="12700" cmpd="sng"/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>
            <a:defPPr>
              <a:defRPr lang="en-US"/>
            </a:defPPr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Platform</a:t>
            </a:r>
          </a:p>
          <a:p>
            <a:r>
              <a:rPr lang="en-US" dirty="0"/>
              <a:t>as a Service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6620599" y="2742616"/>
            <a:ext cx="1849055" cy="3350680"/>
            <a:chOff x="6620599" y="2742616"/>
            <a:chExt cx="1849055" cy="3350680"/>
          </a:xfrm>
        </p:grpSpPr>
        <p:sp>
          <p:nvSpPr>
            <p:cNvPr id="34" name="Rounded Rectangle 33"/>
            <p:cNvSpPr/>
            <p:nvPr/>
          </p:nvSpPr>
          <p:spPr>
            <a:xfrm>
              <a:off x="6620599" y="5837567"/>
              <a:ext cx="1849055" cy="255729"/>
            </a:xfrm>
            <a:prstGeom prst="roundRect">
              <a:avLst>
                <a:gd name="adj" fmla="val 0"/>
              </a:avLst>
            </a:prstGeom>
            <a:ln w="12700" cmpd="sng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Network</a:t>
              </a: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6620599" y="5437338"/>
              <a:ext cx="1849055" cy="255729"/>
            </a:xfrm>
            <a:prstGeom prst="roundRect">
              <a:avLst>
                <a:gd name="adj" fmla="val 0"/>
              </a:avLst>
            </a:prstGeom>
            <a:ln w="12700" cmpd="sng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Storage</a:t>
              </a: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6620599" y="5060859"/>
              <a:ext cx="1849055" cy="255729"/>
            </a:xfrm>
            <a:prstGeom prst="roundRect">
              <a:avLst>
                <a:gd name="adj" fmla="val 0"/>
              </a:avLst>
            </a:prstGeom>
            <a:ln w="12700" cmpd="sng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Servers</a:t>
              </a: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6620599" y="4696256"/>
              <a:ext cx="1849055" cy="255729"/>
            </a:xfrm>
            <a:prstGeom prst="roundRect">
              <a:avLst>
                <a:gd name="adj" fmla="val 0"/>
              </a:avLst>
            </a:prstGeom>
            <a:ln w="12700" cmpd="sng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Virtualization</a:t>
              </a: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6620599" y="4307903"/>
              <a:ext cx="1849055" cy="255729"/>
            </a:xfrm>
            <a:prstGeom prst="roundRect">
              <a:avLst>
                <a:gd name="adj" fmla="val 0"/>
              </a:avLst>
            </a:prstGeom>
            <a:ln w="12700" cmpd="sng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Operating System</a:t>
              </a: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6620599" y="3919550"/>
              <a:ext cx="1849055" cy="255729"/>
            </a:xfrm>
            <a:prstGeom prst="roundRect">
              <a:avLst>
                <a:gd name="adj" fmla="val 0"/>
              </a:avLst>
            </a:prstGeom>
            <a:ln w="12700" cmpd="sng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Database</a:t>
              </a: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6620599" y="3531197"/>
              <a:ext cx="1849055" cy="255729"/>
            </a:xfrm>
            <a:prstGeom prst="roundRect">
              <a:avLst>
                <a:gd name="adj" fmla="val 0"/>
              </a:avLst>
            </a:prstGeom>
            <a:ln w="12700" cmpd="sng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System Software</a:t>
              </a: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6620599" y="3130969"/>
              <a:ext cx="1849055" cy="255729"/>
            </a:xfrm>
            <a:prstGeom prst="roundRect">
              <a:avLst>
                <a:gd name="adj" fmla="val 0"/>
              </a:avLst>
            </a:prstGeom>
            <a:ln w="12700" cmpd="sng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Application Architecture</a:t>
              </a: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6620599" y="2742616"/>
              <a:ext cx="1849055" cy="255729"/>
            </a:xfrm>
            <a:prstGeom prst="roundRect">
              <a:avLst>
                <a:gd name="adj" fmla="val 0"/>
              </a:avLst>
            </a:prstGeom>
            <a:ln w="12700" cmpd="sng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Application</a:t>
              </a: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6613828" y="2179968"/>
            <a:ext cx="1865434" cy="455774"/>
          </a:xfrm>
          <a:prstGeom prst="rect">
            <a:avLst/>
          </a:prstGeom>
          <a:ln w="12700" cmpd="sng"/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>
            <a:defPPr>
              <a:defRPr lang="en-US"/>
            </a:defPPr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Software</a:t>
            </a:r>
          </a:p>
          <a:p>
            <a:r>
              <a:rPr lang="en-US" dirty="0"/>
              <a:t>as a Service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Who manages the layers? </a:t>
            </a:r>
          </a:p>
        </p:txBody>
      </p:sp>
      <p:sp>
        <p:nvSpPr>
          <p:cNvPr id="47" name="Content Placeholder 46"/>
          <p:cNvSpPr>
            <a:spLocks noGrp="1"/>
          </p:cNvSpPr>
          <p:nvPr>
            <p:ph sz="quarter" idx="11"/>
          </p:nvPr>
        </p:nvSpPr>
        <p:spPr>
          <a:xfrm>
            <a:off x="496800" y="1523602"/>
            <a:ext cx="8151900" cy="48263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400" dirty="0">
                <a:solidFill>
                  <a:schemeClr val="tx1"/>
                </a:solidFill>
                <a:latin typeface="+mn-lt"/>
                <a:cs typeface="Calibri" pitchFamily="34" charset="0"/>
              </a:rPr>
              <a:t>Cloud services provide numerous choices to an IT </a:t>
            </a:r>
            <a:r>
              <a:rPr lang="en-GB" sz="1400" dirty="0" smtClean="0">
                <a:solidFill>
                  <a:schemeClr val="tx1"/>
                </a:solidFill>
                <a:latin typeface="+mn-lt"/>
                <a:cs typeface="Calibri" pitchFamily="34" charset="0"/>
              </a:rPr>
              <a:t>organization</a:t>
            </a:r>
            <a:r>
              <a:rPr lang="en-GB" sz="1400" dirty="0">
                <a:solidFill>
                  <a:schemeClr val="tx1"/>
                </a:solidFill>
                <a:latin typeface="+mn-lt"/>
                <a:cs typeface="Calibri" pitchFamily="34" charset="0"/>
              </a:rPr>
              <a:t>.  The overhead in managing some of the </a:t>
            </a:r>
            <a:r>
              <a:rPr lang="en-GB" sz="1400" dirty="0">
                <a:solidFill>
                  <a:schemeClr val="tx1"/>
                </a:solidFill>
                <a:latin typeface="+mn-lt"/>
                <a:cs typeface="+mn-cs"/>
              </a:rPr>
              <a:t>underlying</a:t>
            </a:r>
            <a:r>
              <a:rPr lang="en-GB" sz="1400" dirty="0">
                <a:solidFill>
                  <a:schemeClr val="tx1"/>
                </a:solidFill>
                <a:latin typeface="+mn-lt"/>
                <a:cs typeface="Calibri" pitchFamily="34" charset="0"/>
              </a:rPr>
              <a:t> technology is transferred to the cloud </a:t>
            </a:r>
            <a:r>
              <a:rPr lang="en-GB" sz="1400" dirty="0" smtClean="0">
                <a:solidFill>
                  <a:schemeClr val="tx1"/>
                </a:solidFill>
                <a:latin typeface="+mn-lt"/>
                <a:cs typeface="Calibri" pitchFamily="34" charset="0"/>
              </a:rPr>
              <a:t>provider</a:t>
            </a:r>
            <a:endParaRPr lang="en-US" sz="1400" dirty="0">
              <a:solidFill>
                <a:schemeClr val="tx1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4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Cloud Deployment Model Offerings</a:t>
            </a:r>
            <a:endParaRPr lang="en-US" dirty="0"/>
          </a:p>
        </p:txBody>
      </p:sp>
      <p:sp>
        <p:nvSpPr>
          <p:cNvPr id="50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496800" y="6546849"/>
            <a:ext cx="2895600" cy="157164"/>
          </a:xfrm>
          <a:prstGeom prst="rect">
            <a:avLst/>
          </a:prstGeom>
        </p:spPr>
        <p:txBody>
          <a:bodyPr/>
          <a:lstStyle/>
          <a:p>
            <a:r>
              <a:rPr lang="en-AU" sz="900" dirty="0" smtClean="0">
                <a:latin typeface="+mn-lt"/>
              </a:rPr>
              <a:t>Copyright © 2013 Accenture  All rights reserved.</a:t>
            </a:r>
            <a:endParaRPr lang="en-AU" sz="900" dirty="0">
              <a:latin typeface="+mn-lt"/>
            </a:endParaRPr>
          </a:p>
        </p:txBody>
      </p:sp>
      <p:sp>
        <p:nvSpPr>
          <p:cNvPr id="51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latin typeface="+mn-lt"/>
              </a:rPr>
              <a:pPr>
                <a:defRPr/>
              </a:pPr>
              <a:t>5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2648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Title 7"/>
          <p:cNvSpPr>
            <a:spLocks noGrp="1"/>
          </p:cNvSpPr>
          <p:nvPr>
            <p:ph type="title"/>
          </p:nvPr>
        </p:nvSpPr>
        <p:spPr bwMode="auto">
          <a:xfrm>
            <a:off x="461035" y="267183"/>
            <a:ext cx="8205261" cy="78555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/>
          <a:p>
            <a:r>
              <a:rPr lang="en-GB" altLang="en-US" dirty="0"/>
              <a:t>Pizza Illustration</a:t>
            </a:r>
          </a:p>
        </p:txBody>
      </p:sp>
      <p:pic>
        <p:nvPicPr>
          <p:cNvPr id="1026" name="Picture 2" descr="C:\Users\mark.rendell\AppData\Local\Microsoft\Windows\Temporary Internet Files\Content.Outlook\6MFUHG0C\image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895" y="1196752"/>
            <a:ext cx="6627465" cy="531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39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680262" y="6283358"/>
            <a:ext cx="2160000" cy="241986"/>
          </a:xfrm>
          <a:prstGeom prst="roundRect">
            <a:avLst>
              <a:gd name="adj" fmla="val 0"/>
            </a:avLst>
          </a:prstGeom>
          <a:ln w="12700" cmpd="sng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Provider Managed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401289" y="6283358"/>
            <a:ext cx="2160000" cy="241986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12700" cmpd="sng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 smtClean="0">
                <a:solidFill>
                  <a:schemeClr val="tx1"/>
                </a:solidFill>
              </a:rPr>
              <a:t>Consumer Managed</a:t>
            </a:r>
            <a:endParaRPr lang="en-US" sz="1200" b="1" dirty="0">
              <a:solidFill>
                <a:schemeClr val="tx1"/>
              </a:solidFill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536429" y="2742616"/>
            <a:ext cx="1849055" cy="3350680"/>
            <a:chOff x="536429" y="2742616"/>
            <a:chExt cx="1849055" cy="3350680"/>
          </a:xfrm>
        </p:grpSpPr>
        <p:sp>
          <p:nvSpPr>
            <p:cNvPr id="4" name="Rounded Rectangle 3"/>
            <p:cNvSpPr/>
            <p:nvPr/>
          </p:nvSpPr>
          <p:spPr>
            <a:xfrm>
              <a:off x="536429" y="5837567"/>
              <a:ext cx="1849055" cy="255729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12700" cmpd="sng"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dk1"/>
                  </a:solidFill>
                </a:rPr>
                <a:t>Network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536429" y="5437338"/>
              <a:ext cx="1849055" cy="255729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12700" cmpd="sng"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dk1"/>
                  </a:solidFill>
                </a:rPr>
                <a:t>Storage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36429" y="5060859"/>
              <a:ext cx="1849055" cy="255729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12700" cmpd="sng"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dk1"/>
                  </a:solidFill>
                </a:rPr>
                <a:t>Servers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536429" y="4696256"/>
              <a:ext cx="1849055" cy="255729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12700" cmpd="sng"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dk1"/>
                  </a:solidFill>
                </a:rPr>
                <a:t>Virtualization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36429" y="4307903"/>
              <a:ext cx="1849055" cy="255729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12700" cmpd="sng"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dk1"/>
                  </a:solidFill>
                </a:rPr>
                <a:t>Operating System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6429" y="3919550"/>
              <a:ext cx="1849055" cy="255729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12700" cmpd="sng"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dk1"/>
                  </a:solidFill>
                </a:rPr>
                <a:t>Database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536429" y="3531197"/>
              <a:ext cx="1849055" cy="255729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12700" cmpd="sng"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dk1"/>
                  </a:solidFill>
                </a:rPr>
                <a:t>System Software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536429" y="3130969"/>
              <a:ext cx="1849055" cy="255729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12700" cmpd="sng"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dk1"/>
                  </a:solidFill>
                </a:rPr>
                <a:t>Application Architecture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536429" y="2742616"/>
              <a:ext cx="1849055" cy="255729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12700" cmpd="sng"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/>
              <a:r>
                <a:rPr lang="en-US" sz="1100" b="1" dirty="0">
                  <a:solidFill>
                    <a:schemeClr val="dk1"/>
                  </a:solidFill>
                </a:rPr>
                <a:t>Application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29658" y="2179968"/>
            <a:ext cx="1865434" cy="455774"/>
          </a:xfrm>
          <a:prstGeom prst="rect">
            <a:avLst/>
          </a:prstGeom>
          <a:ln w="12700" cmpd="sng"/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>
            <a:defPPr>
              <a:defRPr lang="en-US"/>
            </a:defPPr>
            <a:lvl1pPr algn="ctr">
              <a:defRPr sz="1200" b="0"/>
            </a:lvl1pPr>
          </a:lstStyle>
          <a:p>
            <a:r>
              <a:rPr lang="en-US" b="1" dirty="0">
                <a:solidFill>
                  <a:schemeClr val="tx1"/>
                </a:solidFill>
              </a:rPr>
              <a:t>Traditional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2554446" y="2742616"/>
            <a:ext cx="1849055" cy="3350680"/>
            <a:chOff x="2554446" y="2742616"/>
            <a:chExt cx="1849055" cy="3350680"/>
          </a:xfrm>
        </p:grpSpPr>
        <p:sp>
          <p:nvSpPr>
            <p:cNvPr id="14" name="Rounded Rectangle 13"/>
            <p:cNvSpPr/>
            <p:nvPr/>
          </p:nvSpPr>
          <p:spPr>
            <a:xfrm>
              <a:off x="2554446" y="5837567"/>
              <a:ext cx="1849055" cy="255729"/>
            </a:xfrm>
            <a:prstGeom prst="roundRect">
              <a:avLst>
                <a:gd name="adj" fmla="val 0"/>
              </a:avLst>
            </a:prstGeom>
            <a:ln w="12700" cmpd="sng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Network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554446" y="5437338"/>
              <a:ext cx="1849055" cy="255729"/>
            </a:xfrm>
            <a:prstGeom prst="roundRect">
              <a:avLst>
                <a:gd name="adj" fmla="val 0"/>
              </a:avLst>
            </a:prstGeom>
            <a:ln w="12700" cmpd="sng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Storage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554446" y="5060859"/>
              <a:ext cx="1849055" cy="255729"/>
            </a:xfrm>
            <a:prstGeom prst="roundRect">
              <a:avLst>
                <a:gd name="adj" fmla="val 0"/>
              </a:avLst>
            </a:prstGeom>
            <a:ln w="12700" cmpd="sng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Servers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554446" y="4696256"/>
              <a:ext cx="1849055" cy="255729"/>
            </a:xfrm>
            <a:prstGeom prst="roundRect">
              <a:avLst>
                <a:gd name="adj" fmla="val 0"/>
              </a:avLst>
            </a:prstGeom>
            <a:ln w="12700" cmpd="sng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Virtualization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554446" y="4307903"/>
              <a:ext cx="1849055" cy="255729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12700" cmpd="sng"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Operating System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2554446" y="3919550"/>
              <a:ext cx="1849055" cy="255729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12700" cmpd="sng"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Database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554446" y="3531197"/>
              <a:ext cx="1849055" cy="255729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12700" cmpd="sng"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System Software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554446" y="3130969"/>
              <a:ext cx="1849055" cy="255729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12700" cmpd="sng"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Application Architecture</a:t>
              </a: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2554446" y="2742616"/>
              <a:ext cx="1849055" cy="255729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12700" cmpd="sng"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Application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2547675" y="2179968"/>
            <a:ext cx="1865434" cy="455774"/>
          </a:xfrm>
          <a:prstGeom prst="rect">
            <a:avLst/>
          </a:prstGeom>
          <a:ln w="12700" cmpd="sng"/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>
            <a:defPPr>
              <a:defRPr lang="en-US"/>
            </a:defPPr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Infrastructure</a:t>
            </a:r>
          </a:p>
          <a:p>
            <a:r>
              <a:rPr lang="en-US" dirty="0"/>
              <a:t>as a Service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4587384" y="2742616"/>
            <a:ext cx="1849055" cy="3350680"/>
            <a:chOff x="4587384" y="2742616"/>
            <a:chExt cx="1849055" cy="3350680"/>
          </a:xfrm>
        </p:grpSpPr>
        <p:sp>
          <p:nvSpPr>
            <p:cNvPr id="24" name="Rounded Rectangle 23"/>
            <p:cNvSpPr/>
            <p:nvPr/>
          </p:nvSpPr>
          <p:spPr>
            <a:xfrm>
              <a:off x="4587384" y="5837567"/>
              <a:ext cx="1849055" cy="255729"/>
            </a:xfrm>
            <a:prstGeom prst="roundRect">
              <a:avLst>
                <a:gd name="adj" fmla="val 0"/>
              </a:avLst>
            </a:prstGeom>
            <a:ln w="12700" cmpd="sng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Network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4587384" y="5437338"/>
              <a:ext cx="1849055" cy="255729"/>
            </a:xfrm>
            <a:prstGeom prst="roundRect">
              <a:avLst>
                <a:gd name="adj" fmla="val 0"/>
              </a:avLst>
            </a:prstGeom>
            <a:ln w="12700" cmpd="sng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Storage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4587384" y="5060859"/>
              <a:ext cx="1849055" cy="255729"/>
            </a:xfrm>
            <a:prstGeom prst="roundRect">
              <a:avLst>
                <a:gd name="adj" fmla="val 0"/>
              </a:avLst>
            </a:prstGeom>
            <a:ln w="12700" cmpd="sng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Servers</a:t>
              </a: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4587384" y="4696256"/>
              <a:ext cx="1849055" cy="255729"/>
            </a:xfrm>
            <a:prstGeom prst="roundRect">
              <a:avLst>
                <a:gd name="adj" fmla="val 0"/>
              </a:avLst>
            </a:prstGeom>
            <a:ln w="12700" cmpd="sng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Virtualization</a:t>
              </a: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4587384" y="4307903"/>
              <a:ext cx="1849055" cy="255729"/>
            </a:xfrm>
            <a:prstGeom prst="roundRect">
              <a:avLst>
                <a:gd name="adj" fmla="val 0"/>
              </a:avLst>
            </a:prstGeom>
            <a:ln w="12700" cmpd="sng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Operating System</a:t>
              </a: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4587384" y="3919550"/>
              <a:ext cx="1849055" cy="255729"/>
            </a:xfrm>
            <a:prstGeom prst="roundRect">
              <a:avLst>
                <a:gd name="adj" fmla="val 0"/>
              </a:avLst>
            </a:prstGeom>
            <a:ln w="12700" cmpd="sng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Database</a:t>
              </a: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4587384" y="3531197"/>
              <a:ext cx="1849055" cy="255729"/>
            </a:xfrm>
            <a:prstGeom prst="roundRect">
              <a:avLst>
                <a:gd name="adj" fmla="val 0"/>
              </a:avLst>
            </a:prstGeom>
            <a:ln w="12700" cmpd="sng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System Software</a:t>
              </a: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4587384" y="3130969"/>
              <a:ext cx="1849055" cy="255729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12700" cmpd="sng"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Application Architecture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4587384" y="2742616"/>
              <a:ext cx="1849055" cy="255729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12700" cmpd="sng"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Application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4580613" y="2179968"/>
            <a:ext cx="1865434" cy="455774"/>
          </a:xfrm>
          <a:prstGeom prst="rect">
            <a:avLst/>
          </a:prstGeom>
          <a:ln w="12700" cmpd="sng"/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>
            <a:defPPr>
              <a:defRPr lang="en-US"/>
            </a:defPPr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Platform</a:t>
            </a:r>
          </a:p>
          <a:p>
            <a:r>
              <a:rPr lang="en-US" dirty="0"/>
              <a:t>as a Service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6620599" y="2742616"/>
            <a:ext cx="1849055" cy="3350680"/>
            <a:chOff x="6620599" y="2742616"/>
            <a:chExt cx="1849055" cy="3350680"/>
          </a:xfrm>
        </p:grpSpPr>
        <p:sp>
          <p:nvSpPr>
            <p:cNvPr id="34" name="Rounded Rectangle 33"/>
            <p:cNvSpPr/>
            <p:nvPr/>
          </p:nvSpPr>
          <p:spPr>
            <a:xfrm>
              <a:off x="6620599" y="5837567"/>
              <a:ext cx="1849055" cy="255729"/>
            </a:xfrm>
            <a:prstGeom prst="roundRect">
              <a:avLst>
                <a:gd name="adj" fmla="val 0"/>
              </a:avLst>
            </a:prstGeom>
            <a:ln w="12700" cmpd="sng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Network</a:t>
              </a: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6620599" y="5437338"/>
              <a:ext cx="1849055" cy="255729"/>
            </a:xfrm>
            <a:prstGeom prst="roundRect">
              <a:avLst>
                <a:gd name="adj" fmla="val 0"/>
              </a:avLst>
            </a:prstGeom>
            <a:ln w="12700" cmpd="sng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Storage</a:t>
              </a: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6620599" y="5060859"/>
              <a:ext cx="1849055" cy="255729"/>
            </a:xfrm>
            <a:prstGeom prst="roundRect">
              <a:avLst>
                <a:gd name="adj" fmla="val 0"/>
              </a:avLst>
            </a:prstGeom>
            <a:ln w="12700" cmpd="sng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Servers</a:t>
              </a: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6620599" y="4696256"/>
              <a:ext cx="1849055" cy="255729"/>
            </a:xfrm>
            <a:prstGeom prst="roundRect">
              <a:avLst>
                <a:gd name="adj" fmla="val 0"/>
              </a:avLst>
            </a:prstGeom>
            <a:ln w="12700" cmpd="sng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Virtualization</a:t>
              </a: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6620599" y="4307903"/>
              <a:ext cx="1849055" cy="255729"/>
            </a:xfrm>
            <a:prstGeom prst="roundRect">
              <a:avLst>
                <a:gd name="adj" fmla="val 0"/>
              </a:avLst>
            </a:prstGeom>
            <a:ln w="12700" cmpd="sng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Operating System</a:t>
              </a: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6620599" y="3919550"/>
              <a:ext cx="1849055" cy="255729"/>
            </a:xfrm>
            <a:prstGeom prst="roundRect">
              <a:avLst>
                <a:gd name="adj" fmla="val 0"/>
              </a:avLst>
            </a:prstGeom>
            <a:ln w="12700" cmpd="sng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Database</a:t>
              </a: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6620599" y="3531197"/>
              <a:ext cx="1849055" cy="255729"/>
            </a:xfrm>
            <a:prstGeom prst="roundRect">
              <a:avLst>
                <a:gd name="adj" fmla="val 0"/>
              </a:avLst>
            </a:prstGeom>
            <a:ln w="12700" cmpd="sng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System Software</a:t>
              </a: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6620599" y="3130969"/>
              <a:ext cx="1849055" cy="255729"/>
            </a:xfrm>
            <a:prstGeom prst="roundRect">
              <a:avLst>
                <a:gd name="adj" fmla="val 0"/>
              </a:avLst>
            </a:prstGeom>
            <a:ln w="12700" cmpd="sng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Application Architecture</a:t>
              </a: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6620599" y="2742616"/>
              <a:ext cx="1849055" cy="255729"/>
            </a:xfrm>
            <a:prstGeom prst="roundRect">
              <a:avLst>
                <a:gd name="adj" fmla="val 0"/>
              </a:avLst>
            </a:prstGeom>
            <a:ln w="12700" cmpd="sng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Application</a:t>
              </a: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6613828" y="2179968"/>
            <a:ext cx="1865434" cy="455774"/>
          </a:xfrm>
          <a:prstGeom prst="rect">
            <a:avLst/>
          </a:prstGeom>
          <a:ln w="12700" cmpd="sng"/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>
            <a:defPPr>
              <a:defRPr lang="en-US"/>
            </a:defPPr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Software</a:t>
            </a:r>
          </a:p>
          <a:p>
            <a:r>
              <a:rPr lang="en-US" dirty="0"/>
              <a:t>as a Service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Service Providers </a:t>
            </a:r>
            <a:r>
              <a:rPr lang="en-US" dirty="0" smtClean="0"/>
              <a:t>do!</a:t>
            </a:r>
            <a:endParaRPr lang="en-US" dirty="0"/>
          </a:p>
        </p:txBody>
      </p:sp>
      <p:sp>
        <p:nvSpPr>
          <p:cNvPr id="4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en-US" dirty="0"/>
              <a:t>PaaA: Treat the Platform like an Application</a:t>
            </a:r>
            <a:endParaRPr lang="en-US" dirty="0"/>
          </a:p>
        </p:txBody>
      </p:sp>
      <p:sp>
        <p:nvSpPr>
          <p:cNvPr id="50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496800" y="6546849"/>
            <a:ext cx="2895600" cy="157164"/>
          </a:xfrm>
          <a:prstGeom prst="rect">
            <a:avLst/>
          </a:prstGeom>
        </p:spPr>
        <p:txBody>
          <a:bodyPr/>
          <a:lstStyle/>
          <a:p>
            <a:r>
              <a:rPr lang="en-AU" sz="900" dirty="0" smtClean="0">
                <a:latin typeface="+mn-lt"/>
              </a:rPr>
              <a:t>Copyright © 2013 Accenture  All rights reserved.</a:t>
            </a:r>
            <a:endParaRPr lang="en-AU" sz="900" dirty="0">
              <a:latin typeface="+mn-lt"/>
            </a:endParaRPr>
          </a:p>
        </p:txBody>
      </p:sp>
      <p:sp>
        <p:nvSpPr>
          <p:cNvPr id="51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latin typeface="+mn-lt"/>
              </a:rPr>
              <a:pPr>
                <a:defRPr/>
              </a:pPr>
              <a:t>7</a:t>
            </a:fld>
            <a:endParaRPr lang="en-US" dirty="0">
              <a:latin typeface="+mn-lt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587384" y="3357428"/>
            <a:ext cx="2026444" cy="2677656"/>
          </a:xfrm>
          <a:prstGeom prst="rect">
            <a:avLst/>
          </a:prstGeom>
          <a:solidFill>
            <a:srgbClr val="FFFFFF">
              <a:alpha val="95000"/>
            </a:srgbClr>
          </a:solidFill>
        </p:spPr>
        <p:txBody>
          <a:bodyPr wrap="square" lIns="0" rIns="0" rtlCol="0">
            <a:spAutoFit/>
          </a:bodyPr>
          <a:lstStyle/>
          <a:p>
            <a:pPr algn="ctr"/>
            <a:endParaRPr lang="en-GB" b="1" dirty="0" smtClean="0">
              <a:solidFill>
                <a:schemeClr val="accent6"/>
              </a:solidFill>
            </a:endParaRPr>
          </a:p>
          <a:p>
            <a:pPr algn="ctr"/>
            <a:endParaRPr lang="en-GB" b="1" dirty="0" smtClean="0">
              <a:solidFill>
                <a:schemeClr val="accent6"/>
              </a:solidFill>
            </a:endParaRPr>
          </a:p>
          <a:p>
            <a:pPr algn="ctr"/>
            <a:r>
              <a:rPr lang="en-GB" sz="2600" b="1" dirty="0" smtClean="0">
                <a:solidFill>
                  <a:schemeClr val="accent6"/>
                </a:solidFill>
              </a:rPr>
              <a:t>…the Service Providers </a:t>
            </a:r>
          </a:p>
          <a:p>
            <a:pPr algn="ctr"/>
            <a:r>
              <a:rPr lang="en-GB" sz="2600" b="1" dirty="0" smtClean="0">
                <a:solidFill>
                  <a:schemeClr val="accent6"/>
                </a:solidFill>
              </a:rPr>
              <a:t>do!</a:t>
            </a:r>
          </a:p>
          <a:p>
            <a:pPr algn="ctr"/>
            <a:endParaRPr lang="en-GB" sz="800" b="1" dirty="0" smtClean="0">
              <a:solidFill>
                <a:schemeClr val="accent6"/>
              </a:solidFill>
            </a:endParaRPr>
          </a:p>
          <a:p>
            <a:pPr algn="ctr"/>
            <a:endParaRPr lang="en-GB" sz="2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89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We are interested in all these layers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sz="1100" dirty="0" smtClean="0">
                <a:hlinkClick r:id="rId3"/>
              </a:rPr>
              <a:t>https://blog.accenture.com/mark_rendell/2014/11/04/proposed-reference-architecture-of-a-platform-application-paaa/</a:t>
            </a:r>
            <a:endParaRPr lang="en-GB" sz="11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Direct Concerns of the Platform </a:t>
            </a:r>
            <a:r>
              <a:rPr lang="en-GB" dirty="0"/>
              <a:t>Application </a:t>
            </a:r>
          </a:p>
        </p:txBody>
      </p:sp>
      <p:pic>
        <p:nvPicPr>
          <p:cNvPr id="2050" name="Picture 2" descr="PaaA_Anatom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700808"/>
            <a:ext cx="5688632" cy="386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403648" y="3140968"/>
            <a:ext cx="5688632" cy="1728192"/>
          </a:xfrm>
          <a:prstGeom prst="rect">
            <a:avLst/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056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PaaS Value </a:t>
            </a:r>
            <a:r>
              <a:rPr lang="en-US" dirty="0" smtClean="0"/>
              <a:t>Proposition</a:t>
            </a:r>
            <a:endParaRPr lang="en-GB" dirty="0"/>
          </a:p>
        </p:txBody>
      </p:sp>
      <p:grpSp>
        <p:nvGrpSpPr>
          <p:cNvPr id="2" name="Group 1"/>
          <p:cNvGrpSpPr/>
          <p:nvPr/>
        </p:nvGrpSpPr>
        <p:grpSpPr>
          <a:xfrm>
            <a:off x="512909" y="1246066"/>
            <a:ext cx="6512289" cy="1028700"/>
            <a:chOff x="512909" y="1246066"/>
            <a:chExt cx="6512289" cy="1028700"/>
          </a:xfrm>
        </p:grpSpPr>
        <p:sp>
          <p:nvSpPr>
            <p:cNvPr id="75" name="Content Placeholder 4"/>
            <p:cNvSpPr txBox="1">
              <a:spLocks/>
            </p:cNvSpPr>
            <p:nvPr/>
          </p:nvSpPr>
          <p:spPr>
            <a:xfrm>
              <a:off x="1655411" y="1291022"/>
              <a:ext cx="5369787" cy="339624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263525" indent="-263525" algn="l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Arial" pitchFamily="34" charset="0"/>
                <a:buChar char="•"/>
                <a:defRPr sz="2000" kern="1200">
                  <a:solidFill>
                    <a:schemeClr val="tx2"/>
                  </a:solidFill>
                  <a:latin typeface="Arial" pitchFamily="34" charset="0"/>
                  <a:ea typeface="Arial" pitchFamily="-105" charset="-52"/>
                  <a:cs typeface="Arial" pitchFamily="34" charset="0"/>
                </a:defRPr>
              </a:lvl1pPr>
              <a:lvl2pPr marL="538163" indent="-274638" algn="l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Arial" pitchFamily="34" charset="0"/>
                <a:buChar char="–"/>
                <a:defRPr sz="2000" kern="1200">
                  <a:solidFill>
                    <a:schemeClr val="tx2"/>
                  </a:solidFill>
                  <a:latin typeface="Arial" pitchFamily="34" charset="0"/>
                  <a:ea typeface="Arial" pitchFamily="-105" charset="-52"/>
                  <a:cs typeface="Arial" pitchFamily="34" charset="0"/>
                </a:defRPr>
              </a:lvl2pPr>
              <a:lvl3pPr marL="803275" indent="-265113" algn="l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Arial" pitchFamily="34" charset="0"/>
                <a:buChar char="•"/>
                <a:defRPr sz="2000" kern="1200">
                  <a:solidFill>
                    <a:schemeClr val="tx2"/>
                  </a:solidFill>
                  <a:latin typeface="Arial" pitchFamily="34" charset="0"/>
                  <a:ea typeface="Arial" pitchFamily="-105" charset="-52"/>
                  <a:cs typeface="Arial" pitchFamily="34" charset="0"/>
                </a:defRPr>
              </a:lvl3pPr>
              <a:lvl4pPr marL="1076325" indent="-273050" algn="l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Arial" pitchFamily="34" charset="0"/>
                <a:buChar char="–"/>
                <a:defRPr sz="2000" kern="1200">
                  <a:solidFill>
                    <a:schemeClr val="tx2"/>
                  </a:solidFill>
                  <a:latin typeface="Arial" pitchFamily="34" charset="0"/>
                  <a:ea typeface="Arial" pitchFamily="-105" charset="-52"/>
                  <a:cs typeface="Arial" pitchFamily="34" charset="0"/>
                </a:defRPr>
              </a:lvl4pPr>
              <a:lvl5pPr marL="1341438" indent="-265113" algn="l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Arial" pitchFamily="34" charset="0"/>
                <a:buChar char="•"/>
                <a:defRPr sz="2000" kern="1200">
                  <a:solidFill>
                    <a:schemeClr val="tx2"/>
                  </a:solidFill>
                  <a:latin typeface="Arial" pitchFamily="34" charset="0"/>
                  <a:ea typeface="Arial" pitchFamily="-105" charset="-52"/>
                  <a:cs typeface="Arial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300"/>
                </a:spcBef>
                <a:spcAft>
                  <a:spcPts val="0"/>
                </a:spcAft>
                <a:buFont typeface="Arial" pitchFamily="34" charset="0"/>
                <a:buNone/>
              </a:pPr>
              <a:r>
                <a:rPr lang="en-CA" sz="1800" dirty="0"/>
                <a:t>Cost Reduction</a:t>
              </a:r>
            </a:p>
          </p:txBody>
        </p:sp>
        <p:pic>
          <p:nvPicPr>
            <p:cNvPr id="79" name="Picture 18" descr="http://www.clker.com/cliparts/d/6/7/f/13665273011480355466free-grey-cloud-dollar_coin-th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909" y="1246066"/>
              <a:ext cx="674715" cy="674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Content Placeholder 4"/>
            <p:cNvSpPr txBox="1">
              <a:spLocks/>
            </p:cNvSpPr>
            <p:nvPr/>
          </p:nvSpPr>
          <p:spPr>
            <a:xfrm>
              <a:off x="1655411" y="1636829"/>
              <a:ext cx="5369787" cy="637937"/>
            </a:xfrm>
            <a:prstGeom prst="rect">
              <a:avLst/>
            </a:prstGeom>
          </p:spPr>
          <p:txBody>
            <a:bodyPr vert="horz" lIns="0" tIns="0" rIns="0" bIns="0" numCol="1" rtlCol="0" anchor="t">
              <a:noAutofit/>
            </a:bodyPr>
            <a:lstStyle>
              <a:lvl1pPr marL="263525" indent="-263525" algn="l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Arial" pitchFamily="34" charset="0"/>
                <a:buChar char="•"/>
                <a:defRPr sz="2000" kern="1200">
                  <a:solidFill>
                    <a:schemeClr val="tx2"/>
                  </a:solidFill>
                  <a:latin typeface="Arial" pitchFamily="34" charset="0"/>
                  <a:ea typeface="Arial" pitchFamily="-105" charset="-52"/>
                  <a:cs typeface="Arial" pitchFamily="34" charset="0"/>
                </a:defRPr>
              </a:lvl1pPr>
              <a:lvl2pPr marL="538163" indent="-274638" algn="l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Arial" pitchFamily="34" charset="0"/>
                <a:buChar char="–"/>
                <a:defRPr sz="2000" kern="1200">
                  <a:solidFill>
                    <a:schemeClr val="tx2"/>
                  </a:solidFill>
                  <a:latin typeface="Arial" pitchFamily="34" charset="0"/>
                  <a:ea typeface="Arial" pitchFamily="-105" charset="-52"/>
                  <a:cs typeface="Arial" pitchFamily="34" charset="0"/>
                </a:defRPr>
              </a:lvl2pPr>
              <a:lvl3pPr marL="803275" indent="-265113" algn="l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Arial" pitchFamily="34" charset="0"/>
                <a:buChar char="•"/>
                <a:defRPr sz="2000" kern="1200">
                  <a:solidFill>
                    <a:schemeClr val="tx2"/>
                  </a:solidFill>
                  <a:latin typeface="Arial" pitchFamily="34" charset="0"/>
                  <a:ea typeface="Arial" pitchFamily="-105" charset="-52"/>
                  <a:cs typeface="Arial" pitchFamily="34" charset="0"/>
                </a:defRPr>
              </a:lvl3pPr>
              <a:lvl4pPr marL="1076325" indent="-273050" algn="l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Arial" pitchFamily="34" charset="0"/>
                <a:buChar char="–"/>
                <a:defRPr sz="2000" kern="1200">
                  <a:solidFill>
                    <a:schemeClr val="tx2"/>
                  </a:solidFill>
                  <a:latin typeface="Arial" pitchFamily="34" charset="0"/>
                  <a:ea typeface="Arial" pitchFamily="-105" charset="-52"/>
                  <a:cs typeface="Arial" pitchFamily="34" charset="0"/>
                </a:defRPr>
              </a:lvl4pPr>
              <a:lvl5pPr marL="1341438" indent="-265113" algn="l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Arial" pitchFamily="34" charset="0"/>
                <a:buChar char="•"/>
                <a:defRPr sz="2000" kern="1200">
                  <a:solidFill>
                    <a:schemeClr val="tx2"/>
                  </a:solidFill>
                  <a:latin typeface="Arial" pitchFamily="34" charset="0"/>
                  <a:ea typeface="Arial" pitchFamily="-105" charset="-52"/>
                  <a:cs typeface="Arial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6213" lvl="3" indent="-176213">
                <a:spcBef>
                  <a:spcPts val="3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en-CA" sz="1400" dirty="0" smtClean="0">
                  <a:latin typeface="Calibri" panose="020F0502020204030204" pitchFamily="34" charset="0"/>
                  <a:ea typeface="+mn-ea"/>
                  <a:cs typeface="+mn-cs"/>
                </a:rPr>
                <a:t>Lower capital and operational costs for application infrastructure</a:t>
              </a:r>
            </a:p>
            <a:p>
              <a:pPr marL="176213" lvl="3" indent="-176213">
                <a:spcBef>
                  <a:spcPts val="3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en-CA" sz="1400" dirty="0" smtClean="0">
                  <a:latin typeface="Calibri" panose="020F0502020204030204" pitchFamily="34" charset="0"/>
                  <a:ea typeface="+mn-ea"/>
                  <a:cs typeface="+mn-cs"/>
                </a:rPr>
                <a:t>Pay-per-use of application infrastructure</a:t>
              </a:r>
            </a:p>
            <a:p>
              <a:pPr marL="176213" lvl="3" indent="-176213">
                <a:spcBef>
                  <a:spcPts val="3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en-CA" sz="1400" dirty="0" smtClean="0">
                  <a:latin typeface="Calibri" panose="020F0502020204030204" pitchFamily="34" charset="0"/>
                  <a:ea typeface="+mn-ea"/>
                  <a:cs typeface="+mn-cs"/>
                </a:rPr>
                <a:t>Economies of scale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2909" y="2427291"/>
            <a:ext cx="6577005" cy="983718"/>
            <a:chOff x="512909" y="2427291"/>
            <a:chExt cx="6577005" cy="983718"/>
          </a:xfrm>
        </p:grpSpPr>
        <p:sp>
          <p:nvSpPr>
            <p:cNvPr id="73" name="Content Placeholder 4"/>
            <p:cNvSpPr txBox="1">
              <a:spLocks/>
            </p:cNvSpPr>
            <p:nvPr/>
          </p:nvSpPr>
          <p:spPr>
            <a:xfrm>
              <a:off x="1655411" y="2446902"/>
              <a:ext cx="4307682" cy="3048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defPPr>
                <a:defRPr lang="en-US"/>
              </a:defPPr>
              <a:lvl1pPr indent="0" fontAlgn="base">
                <a:spcBef>
                  <a:spcPts val="300"/>
                </a:spcBef>
                <a:spcAft>
                  <a:spcPts val="0"/>
                </a:spcAft>
                <a:buFont typeface="Arial" pitchFamily="34" charset="0"/>
                <a:buNone/>
                <a:defRPr>
                  <a:solidFill>
                    <a:schemeClr val="tx2"/>
                  </a:solidFill>
                  <a:latin typeface="Arial" pitchFamily="34" charset="0"/>
                  <a:ea typeface="Arial" pitchFamily="-105" charset="-52"/>
                  <a:cs typeface="Arial" pitchFamily="34" charset="0"/>
                </a:defRPr>
              </a:lvl1pPr>
              <a:lvl2pPr marL="538163" indent="-274638" fontAlgn="base">
                <a:spcBef>
                  <a:spcPts val="600"/>
                </a:spcBef>
                <a:spcAft>
                  <a:spcPct val="0"/>
                </a:spcAft>
                <a:buFont typeface="Arial" pitchFamily="34" charset="0"/>
                <a:buChar char="–"/>
                <a:defRPr sz="2000">
                  <a:solidFill>
                    <a:schemeClr val="tx2"/>
                  </a:solidFill>
                  <a:latin typeface="Arial" pitchFamily="34" charset="0"/>
                  <a:ea typeface="Arial" pitchFamily="-105" charset="-52"/>
                  <a:cs typeface="Arial" pitchFamily="34" charset="0"/>
                </a:defRPr>
              </a:lvl2pPr>
              <a:lvl3pPr marL="803275" indent="-265113" fontAlgn="base">
                <a:spcBef>
                  <a:spcPts val="600"/>
                </a:spcBef>
                <a:spcAft>
                  <a:spcPct val="0"/>
                </a:spcAft>
                <a:buFont typeface="Arial" pitchFamily="34" charset="0"/>
                <a:buChar char="•"/>
                <a:defRPr sz="2000">
                  <a:solidFill>
                    <a:schemeClr val="tx2"/>
                  </a:solidFill>
                  <a:latin typeface="Arial" pitchFamily="34" charset="0"/>
                  <a:ea typeface="Arial" pitchFamily="-105" charset="-52"/>
                  <a:cs typeface="Arial" pitchFamily="34" charset="0"/>
                </a:defRPr>
              </a:lvl3pPr>
              <a:lvl4pPr marL="1076325" indent="-273050" fontAlgn="base">
                <a:spcBef>
                  <a:spcPts val="600"/>
                </a:spcBef>
                <a:spcAft>
                  <a:spcPct val="0"/>
                </a:spcAft>
                <a:buFont typeface="Arial" pitchFamily="34" charset="0"/>
                <a:buChar char="–"/>
                <a:defRPr sz="2000">
                  <a:solidFill>
                    <a:schemeClr val="tx2"/>
                  </a:solidFill>
                  <a:latin typeface="Arial" pitchFamily="34" charset="0"/>
                  <a:ea typeface="Arial" pitchFamily="-105" charset="-52"/>
                  <a:cs typeface="Arial" pitchFamily="34" charset="0"/>
                </a:defRPr>
              </a:lvl4pPr>
              <a:lvl5pPr marL="1341438" indent="-265113" fontAlgn="base">
                <a:spcBef>
                  <a:spcPts val="600"/>
                </a:spcBef>
                <a:spcAft>
                  <a:spcPct val="0"/>
                </a:spcAft>
                <a:buFont typeface="Arial" pitchFamily="34" charset="0"/>
                <a:buChar char="•"/>
                <a:defRPr sz="2000">
                  <a:solidFill>
                    <a:schemeClr val="tx2"/>
                  </a:solidFill>
                  <a:latin typeface="Arial" pitchFamily="34" charset="0"/>
                  <a:ea typeface="Arial" pitchFamily="-105" charset="-52"/>
                  <a:cs typeface="Arial" pitchFamily="34" charset="0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en-CA" dirty="0"/>
                <a:t>Speed to Market</a:t>
              </a:r>
            </a:p>
          </p:txBody>
        </p:sp>
        <p:pic>
          <p:nvPicPr>
            <p:cNvPr id="74" name="Picture 8" descr="http://www.clker.com/cliparts/c/7/f/d/1366532369376561270free-grey-cloud-runner-th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909" y="2427291"/>
              <a:ext cx="674362" cy="674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Content Placeholder 4"/>
            <p:cNvSpPr txBox="1">
              <a:spLocks/>
            </p:cNvSpPr>
            <p:nvPr/>
          </p:nvSpPr>
          <p:spPr>
            <a:xfrm>
              <a:off x="1720127" y="2748016"/>
              <a:ext cx="5369787" cy="662993"/>
            </a:xfrm>
            <a:prstGeom prst="rect">
              <a:avLst/>
            </a:prstGeom>
          </p:spPr>
          <p:txBody>
            <a:bodyPr vert="horz" lIns="0" tIns="0" rIns="0" bIns="0" numCol="1" rtlCol="0" anchor="t">
              <a:noAutofit/>
            </a:bodyPr>
            <a:lstStyle>
              <a:defPPr>
                <a:defRPr lang="en-US"/>
              </a:defPPr>
              <a:lvl1pPr marL="263525" indent="-263525" fontAlgn="base">
                <a:spcBef>
                  <a:spcPts val="600"/>
                </a:spcBef>
                <a:spcAft>
                  <a:spcPct val="0"/>
                </a:spcAft>
                <a:buFont typeface="Arial" pitchFamily="34" charset="0"/>
                <a:buChar char="•"/>
                <a:defRPr sz="2000">
                  <a:solidFill>
                    <a:schemeClr val="tx2"/>
                  </a:solidFill>
                  <a:latin typeface="Arial" pitchFamily="34" charset="0"/>
                  <a:ea typeface="Arial" pitchFamily="-105" charset="-52"/>
                  <a:cs typeface="Arial" pitchFamily="34" charset="0"/>
                </a:defRPr>
              </a:lvl1pPr>
              <a:lvl2pPr marL="538163" indent="-274638" fontAlgn="base">
                <a:spcBef>
                  <a:spcPts val="600"/>
                </a:spcBef>
                <a:spcAft>
                  <a:spcPct val="0"/>
                </a:spcAft>
                <a:buFont typeface="Arial" pitchFamily="34" charset="0"/>
                <a:buChar char="–"/>
                <a:defRPr sz="2000">
                  <a:solidFill>
                    <a:schemeClr val="tx2"/>
                  </a:solidFill>
                  <a:latin typeface="Arial" pitchFamily="34" charset="0"/>
                  <a:ea typeface="Arial" pitchFamily="-105" charset="-52"/>
                  <a:cs typeface="Arial" pitchFamily="34" charset="0"/>
                </a:defRPr>
              </a:lvl2pPr>
              <a:lvl3pPr marL="803275" indent="-265113" fontAlgn="base">
                <a:spcBef>
                  <a:spcPts val="600"/>
                </a:spcBef>
                <a:spcAft>
                  <a:spcPct val="0"/>
                </a:spcAft>
                <a:buFont typeface="Arial" pitchFamily="34" charset="0"/>
                <a:buChar char="•"/>
                <a:defRPr sz="2000">
                  <a:solidFill>
                    <a:schemeClr val="tx2"/>
                  </a:solidFill>
                  <a:latin typeface="Arial" pitchFamily="34" charset="0"/>
                  <a:ea typeface="Arial" pitchFamily="-105" charset="-52"/>
                  <a:cs typeface="Arial" pitchFamily="34" charset="0"/>
                </a:defRPr>
              </a:lvl3pPr>
              <a:lvl4pPr marL="176213" lvl="3" indent="-176213" fontAlgn="base">
                <a:spcBef>
                  <a:spcPts val="300"/>
                </a:spcBef>
                <a:spcAft>
                  <a:spcPts val="0"/>
                </a:spcAft>
                <a:buSzPct val="80000"/>
                <a:buFont typeface="Arial" panose="020B0604020202020204" pitchFamily="34" charset="0"/>
                <a:buChar char="•"/>
                <a:defRPr sz="1600">
                  <a:solidFill>
                    <a:schemeClr val="tx2"/>
                  </a:solidFill>
                  <a:latin typeface="Calibri" panose="020F0502020204030204" pitchFamily="34" charset="0"/>
                </a:defRPr>
              </a:lvl4pPr>
              <a:lvl5pPr marL="1341438" indent="-265113" fontAlgn="base">
                <a:spcBef>
                  <a:spcPts val="600"/>
                </a:spcBef>
                <a:spcAft>
                  <a:spcPct val="0"/>
                </a:spcAft>
                <a:buFont typeface="Arial" pitchFamily="34" charset="0"/>
                <a:buChar char="•"/>
                <a:defRPr sz="2000">
                  <a:solidFill>
                    <a:schemeClr val="tx2"/>
                  </a:solidFill>
                  <a:latin typeface="Arial" pitchFamily="34" charset="0"/>
                  <a:ea typeface="Arial" pitchFamily="-105" charset="-52"/>
                  <a:cs typeface="Arial" pitchFamily="34" charset="0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lvl="3"/>
              <a:r>
                <a:rPr lang="en-CA" sz="1400" dirty="0"/>
                <a:t>Reduction of time to pilot and test projects</a:t>
              </a:r>
            </a:p>
            <a:p>
              <a:pPr lvl="3"/>
              <a:r>
                <a:rPr lang="en-CA" sz="1400" dirty="0"/>
                <a:t>Faster availability to customers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12909" y="3356992"/>
            <a:ext cx="6567889" cy="925969"/>
            <a:chOff x="512909" y="3356992"/>
            <a:chExt cx="6567889" cy="925969"/>
          </a:xfrm>
        </p:grpSpPr>
        <p:sp>
          <p:nvSpPr>
            <p:cNvPr id="76" name="Content Placeholder 4"/>
            <p:cNvSpPr txBox="1">
              <a:spLocks/>
            </p:cNvSpPr>
            <p:nvPr/>
          </p:nvSpPr>
          <p:spPr>
            <a:xfrm>
              <a:off x="1655411" y="3356992"/>
              <a:ext cx="4307682" cy="318968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defPPr>
                <a:defRPr lang="en-US"/>
              </a:defPPr>
              <a:lvl1pPr indent="0" fontAlgn="base">
                <a:spcBef>
                  <a:spcPts val="300"/>
                </a:spcBef>
                <a:spcAft>
                  <a:spcPts val="0"/>
                </a:spcAft>
                <a:buFont typeface="Arial" pitchFamily="34" charset="0"/>
                <a:buNone/>
                <a:defRPr>
                  <a:solidFill>
                    <a:schemeClr val="tx2"/>
                  </a:solidFill>
                  <a:latin typeface="Arial" pitchFamily="34" charset="0"/>
                  <a:ea typeface="Arial" pitchFamily="-105" charset="-52"/>
                  <a:cs typeface="Arial" pitchFamily="34" charset="0"/>
                </a:defRPr>
              </a:lvl1pPr>
              <a:lvl2pPr marL="538163" indent="-274638" fontAlgn="base">
                <a:spcBef>
                  <a:spcPts val="600"/>
                </a:spcBef>
                <a:spcAft>
                  <a:spcPct val="0"/>
                </a:spcAft>
                <a:buFont typeface="Arial" pitchFamily="34" charset="0"/>
                <a:buChar char="–"/>
                <a:defRPr sz="2000">
                  <a:solidFill>
                    <a:schemeClr val="tx2"/>
                  </a:solidFill>
                  <a:latin typeface="Arial" pitchFamily="34" charset="0"/>
                  <a:ea typeface="Arial" pitchFamily="-105" charset="-52"/>
                  <a:cs typeface="Arial" pitchFamily="34" charset="0"/>
                </a:defRPr>
              </a:lvl2pPr>
              <a:lvl3pPr marL="803275" indent="-265113" fontAlgn="base">
                <a:spcBef>
                  <a:spcPts val="600"/>
                </a:spcBef>
                <a:spcAft>
                  <a:spcPct val="0"/>
                </a:spcAft>
                <a:buFont typeface="Arial" pitchFamily="34" charset="0"/>
                <a:buChar char="•"/>
                <a:defRPr sz="2000">
                  <a:solidFill>
                    <a:schemeClr val="tx2"/>
                  </a:solidFill>
                  <a:latin typeface="Arial" pitchFamily="34" charset="0"/>
                  <a:ea typeface="Arial" pitchFamily="-105" charset="-52"/>
                  <a:cs typeface="Arial" pitchFamily="34" charset="0"/>
                </a:defRPr>
              </a:lvl3pPr>
              <a:lvl4pPr marL="1076325" indent="-273050" fontAlgn="base">
                <a:spcBef>
                  <a:spcPts val="600"/>
                </a:spcBef>
                <a:spcAft>
                  <a:spcPct val="0"/>
                </a:spcAft>
                <a:buFont typeface="Arial" pitchFamily="34" charset="0"/>
                <a:buChar char="–"/>
                <a:defRPr sz="2000">
                  <a:solidFill>
                    <a:schemeClr val="tx2"/>
                  </a:solidFill>
                  <a:latin typeface="Arial" pitchFamily="34" charset="0"/>
                  <a:ea typeface="Arial" pitchFamily="-105" charset="-52"/>
                  <a:cs typeface="Arial" pitchFamily="34" charset="0"/>
                </a:defRPr>
              </a:lvl4pPr>
              <a:lvl5pPr marL="1341438" indent="-265113" fontAlgn="base">
                <a:spcBef>
                  <a:spcPts val="600"/>
                </a:spcBef>
                <a:spcAft>
                  <a:spcPct val="0"/>
                </a:spcAft>
                <a:buFont typeface="Arial" pitchFamily="34" charset="0"/>
                <a:buChar char="•"/>
                <a:defRPr sz="2000">
                  <a:solidFill>
                    <a:schemeClr val="tx2"/>
                  </a:solidFill>
                  <a:latin typeface="Arial" pitchFamily="34" charset="0"/>
                  <a:ea typeface="Arial" pitchFamily="-105" charset="-52"/>
                  <a:cs typeface="Arial" pitchFamily="34" charset="0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en-CA" dirty="0"/>
                <a:t>Elasticity / Scalability</a:t>
              </a:r>
            </a:p>
          </p:txBody>
        </p:sp>
        <p:pic>
          <p:nvPicPr>
            <p:cNvPr id="80" name="Picture 22" descr="http://www.clker.com/cliparts/0/4/3/e/1366526766537226386free-grey-cloud-cursor_drag_arrow-th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909" y="3501008"/>
              <a:ext cx="674715" cy="674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Content Placeholder 4"/>
            <p:cNvSpPr txBox="1">
              <a:spLocks/>
            </p:cNvSpPr>
            <p:nvPr/>
          </p:nvSpPr>
          <p:spPr>
            <a:xfrm>
              <a:off x="1720128" y="3645024"/>
              <a:ext cx="5360670" cy="637937"/>
            </a:xfrm>
            <a:prstGeom prst="rect">
              <a:avLst/>
            </a:prstGeom>
          </p:spPr>
          <p:txBody>
            <a:bodyPr vert="horz" lIns="0" tIns="0" rIns="0" bIns="0" numCol="1" rtlCol="0" anchor="t">
              <a:noAutofit/>
            </a:bodyPr>
            <a:lstStyle>
              <a:defPPr>
                <a:defRPr lang="en-US"/>
              </a:defPPr>
              <a:lvl1pPr indent="0" fontAlgn="base">
                <a:spcBef>
                  <a:spcPts val="300"/>
                </a:spcBef>
                <a:spcAft>
                  <a:spcPts val="0"/>
                </a:spcAft>
                <a:buFont typeface="Arial" pitchFamily="34" charset="0"/>
                <a:buNone/>
                <a:defRPr sz="2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Arial" pitchFamily="-105" charset="-52"/>
                  <a:cs typeface="Arial" pitchFamily="34" charset="0"/>
                </a:defRPr>
              </a:lvl1pPr>
              <a:lvl2pPr marL="538163" indent="-274638" fontAlgn="base">
                <a:spcBef>
                  <a:spcPts val="600"/>
                </a:spcBef>
                <a:spcAft>
                  <a:spcPct val="0"/>
                </a:spcAft>
                <a:buFont typeface="Arial" pitchFamily="34" charset="0"/>
                <a:buChar char="–"/>
                <a:defRPr sz="2000">
                  <a:solidFill>
                    <a:schemeClr val="tx2"/>
                  </a:solidFill>
                  <a:latin typeface="Arial" pitchFamily="34" charset="0"/>
                  <a:ea typeface="Arial" pitchFamily="-105" charset="-52"/>
                  <a:cs typeface="Arial" pitchFamily="34" charset="0"/>
                </a:defRPr>
              </a:lvl2pPr>
              <a:lvl3pPr marL="803275" indent="-265113" fontAlgn="base">
                <a:spcBef>
                  <a:spcPts val="600"/>
                </a:spcBef>
                <a:spcAft>
                  <a:spcPct val="0"/>
                </a:spcAft>
                <a:buFont typeface="Arial" pitchFamily="34" charset="0"/>
                <a:buChar char="•"/>
                <a:defRPr sz="2000">
                  <a:solidFill>
                    <a:schemeClr val="tx2"/>
                  </a:solidFill>
                  <a:latin typeface="Arial" pitchFamily="34" charset="0"/>
                  <a:ea typeface="Arial" pitchFamily="-105" charset="-52"/>
                  <a:cs typeface="Arial" pitchFamily="34" charset="0"/>
                </a:defRPr>
              </a:lvl3pPr>
              <a:lvl4pPr marL="182563" lvl="3" indent="-182563" fontAlgn="base">
                <a:spcBef>
                  <a:spcPts val="300"/>
                </a:spcBef>
                <a:spcAft>
                  <a:spcPts val="0"/>
                </a:spcAft>
                <a:buSzPct val="80000"/>
                <a:buFont typeface="Arial" pitchFamily="34" charset="0"/>
                <a:buChar char="•"/>
                <a:defRPr>
                  <a:solidFill>
                    <a:schemeClr val="tx2"/>
                  </a:solidFill>
                  <a:latin typeface="Calibri" panose="020F0502020204030204" pitchFamily="34" charset="0"/>
                </a:defRPr>
              </a:lvl4pPr>
              <a:lvl5pPr marL="1341438" indent="-265113" fontAlgn="base">
                <a:spcBef>
                  <a:spcPts val="600"/>
                </a:spcBef>
                <a:spcAft>
                  <a:spcPct val="0"/>
                </a:spcAft>
                <a:buFont typeface="Arial" pitchFamily="34" charset="0"/>
                <a:buChar char="•"/>
                <a:defRPr sz="2000">
                  <a:solidFill>
                    <a:schemeClr val="tx2"/>
                  </a:solidFill>
                  <a:latin typeface="Arial" pitchFamily="34" charset="0"/>
                  <a:ea typeface="Arial" pitchFamily="-105" charset="-52"/>
                  <a:cs typeface="Arial" pitchFamily="34" charset="0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lvl="3"/>
              <a:r>
                <a:rPr lang="en-CA" sz="1400" dirty="0" smtClean="0"/>
                <a:t>Capacity </a:t>
              </a:r>
              <a:r>
                <a:rPr lang="en-CA" sz="1400" dirty="0"/>
                <a:t>only when you need it</a:t>
              </a:r>
            </a:p>
            <a:p>
              <a:pPr lvl="3"/>
              <a:r>
                <a:rPr lang="en-CA" sz="1400" dirty="0"/>
                <a:t>Ability to handle sudden load changes</a:t>
              </a:r>
            </a:p>
            <a:p>
              <a:pPr lvl="3"/>
              <a:r>
                <a:rPr lang="en-CA" sz="1400" dirty="0"/>
                <a:t>Achieve high business agility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12411" y="4437112"/>
            <a:ext cx="6579869" cy="1008112"/>
            <a:chOff x="512411" y="4437112"/>
            <a:chExt cx="6579869" cy="1008112"/>
          </a:xfrm>
        </p:grpSpPr>
        <p:sp>
          <p:nvSpPr>
            <p:cNvPr id="81" name="Content Placeholder 4"/>
            <p:cNvSpPr txBox="1">
              <a:spLocks/>
            </p:cNvSpPr>
            <p:nvPr/>
          </p:nvSpPr>
          <p:spPr>
            <a:xfrm>
              <a:off x="1655411" y="4437112"/>
              <a:ext cx="4307682" cy="284818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defPPr>
                <a:defRPr lang="en-US"/>
              </a:defPPr>
              <a:lvl1pPr indent="0" fontAlgn="base">
                <a:spcBef>
                  <a:spcPts val="300"/>
                </a:spcBef>
                <a:spcAft>
                  <a:spcPts val="0"/>
                </a:spcAft>
                <a:buFont typeface="Arial" pitchFamily="34" charset="0"/>
                <a:buNone/>
                <a:defRPr>
                  <a:solidFill>
                    <a:schemeClr val="tx2"/>
                  </a:solidFill>
                  <a:latin typeface="Arial" pitchFamily="34" charset="0"/>
                  <a:ea typeface="Arial" pitchFamily="-105" charset="-52"/>
                  <a:cs typeface="Arial" pitchFamily="34" charset="0"/>
                </a:defRPr>
              </a:lvl1pPr>
              <a:lvl2pPr marL="538163" indent="-274638" fontAlgn="base">
                <a:spcBef>
                  <a:spcPts val="600"/>
                </a:spcBef>
                <a:spcAft>
                  <a:spcPct val="0"/>
                </a:spcAft>
                <a:buFont typeface="Arial" pitchFamily="34" charset="0"/>
                <a:buChar char="–"/>
                <a:defRPr sz="2000">
                  <a:solidFill>
                    <a:schemeClr val="tx2"/>
                  </a:solidFill>
                  <a:latin typeface="Arial" pitchFamily="34" charset="0"/>
                  <a:ea typeface="Arial" pitchFamily="-105" charset="-52"/>
                  <a:cs typeface="Arial" pitchFamily="34" charset="0"/>
                </a:defRPr>
              </a:lvl2pPr>
              <a:lvl3pPr marL="803275" indent="-265113" fontAlgn="base">
                <a:spcBef>
                  <a:spcPts val="600"/>
                </a:spcBef>
                <a:spcAft>
                  <a:spcPct val="0"/>
                </a:spcAft>
                <a:buFont typeface="Arial" pitchFamily="34" charset="0"/>
                <a:buChar char="•"/>
                <a:defRPr sz="2000">
                  <a:solidFill>
                    <a:schemeClr val="tx2"/>
                  </a:solidFill>
                  <a:latin typeface="Arial" pitchFamily="34" charset="0"/>
                  <a:ea typeface="Arial" pitchFamily="-105" charset="-52"/>
                  <a:cs typeface="Arial" pitchFamily="34" charset="0"/>
                </a:defRPr>
              </a:lvl3pPr>
              <a:lvl4pPr marL="1076325" indent="-273050" fontAlgn="base">
                <a:spcBef>
                  <a:spcPts val="600"/>
                </a:spcBef>
                <a:spcAft>
                  <a:spcPct val="0"/>
                </a:spcAft>
                <a:buFont typeface="Arial" pitchFamily="34" charset="0"/>
                <a:buChar char="–"/>
                <a:defRPr sz="2000">
                  <a:solidFill>
                    <a:schemeClr val="tx2"/>
                  </a:solidFill>
                  <a:latin typeface="Arial" pitchFamily="34" charset="0"/>
                  <a:ea typeface="Arial" pitchFamily="-105" charset="-52"/>
                  <a:cs typeface="Arial" pitchFamily="34" charset="0"/>
                </a:defRPr>
              </a:lvl4pPr>
              <a:lvl5pPr marL="1341438" indent="-265113" fontAlgn="base">
                <a:spcBef>
                  <a:spcPts val="600"/>
                </a:spcBef>
                <a:spcAft>
                  <a:spcPct val="0"/>
                </a:spcAft>
                <a:buFont typeface="Arial" pitchFamily="34" charset="0"/>
                <a:buChar char="•"/>
                <a:defRPr sz="2000">
                  <a:solidFill>
                    <a:schemeClr val="tx2"/>
                  </a:solidFill>
                  <a:latin typeface="Arial" pitchFamily="34" charset="0"/>
                  <a:ea typeface="Arial" pitchFamily="-105" charset="-52"/>
                  <a:cs typeface="Arial" pitchFamily="34" charset="0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en-CA" dirty="0"/>
                <a:t>Agility</a:t>
              </a:r>
            </a:p>
          </p:txBody>
        </p:sp>
        <p:pic>
          <p:nvPicPr>
            <p:cNvPr id="82" name="Picture 26" descr="http://www.clker.com/cliparts/b/5/1/8/1366532209448244285free-grey-cloud-rotate_3d-th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411" y="4581128"/>
              <a:ext cx="674715" cy="674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" name="Content Placeholder 4"/>
            <p:cNvSpPr txBox="1">
              <a:spLocks/>
            </p:cNvSpPr>
            <p:nvPr/>
          </p:nvSpPr>
          <p:spPr>
            <a:xfrm>
              <a:off x="1731610" y="4807287"/>
              <a:ext cx="5360670" cy="637937"/>
            </a:xfrm>
            <a:prstGeom prst="rect">
              <a:avLst/>
            </a:prstGeom>
          </p:spPr>
          <p:txBody>
            <a:bodyPr vert="horz" lIns="0" tIns="0" rIns="0" bIns="0" numCol="1" rtlCol="0" anchor="t">
              <a:noAutofit/>
            </a:bodyPr>
            <a:lstStyle>
              <a:defPPr>
                <a:defRPr lang="en-US"/>
              </a:defPPr>
              <a:lvl1pPr indent="0" fontAlgn="base">
                <a:spcBef>
                  <a:spcPts val="300"/>
                </a:spcBef>
                <a:spcAft>
                  <a:spcPts val="0"/>
                </a:spcAft>
                <a:buFont typeface="Arial" pitchFamily="34" charset="0"/>
                <a:buNone/>
                <a:defRPr sz="2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Arial" pitchFamily="-105" charset="-52"/>
                  <a:cs typeface="Arial" pitchFamily="34" charset="0"/>
                </a:defRPr>
              </a:lvl1pPr>
              <a:lvl2pPr marL="538163" indent="-274638" fontAlgn="base">
                <a:spcBef>
                  <a:spcPts val="600"/>
                </a:spcBef>
                <a:spcAft>
                  <a:spcPct val="0"/>
                </a:spcAft>
                <a:buFont typeface="Arial" pitchFamily="34" charset="0"/>
                <a:buChar char="–"/>
                <a:defRPr sz="2000">
                  <a:solidFill>
                    <a:schemeClr val="tx2"/>
                  </a:solidFill>
                  <a:latin typeface="Arial" pitchFamily="34" charset="0"/>
                  <a:ea typeface="Arial" pitchFamily="-105" charset="-52"/>
                  <a:cs typeface="Arial" pitchFamily="34" charset="0"/>
                </a:defRPr>
              </a:lvl2pPr>
              <a:lvl3pPr marL="803275" indent="-265113" fontAlgn="base">
                <a:spcBef>
                  <a:spcPts val="600"/>
                </a:spcBef>
                <a:spcAft>
                  <a:spcPct val="0"/>
                </a:spcAft>
                <a:buFont typeface="Arial" pitchFamily="34" charset="0"/>
                <a:buChar char="•"/>
                <a:defRPr sz="2000">
                  <a:solidFill>
                    <a:schemeClr val="tx2"/>
                  </a:solidFill>
                  <a:latin typeface="Arial" pitchFamily="34" charset="0"/>
                  <a:ea typeface="Arial" pitchFamily="-105" charset="-52"/>
                  <a:cs typeface="Arial" pitchFamily="34" charset="0"/>
                </a:defRPr>
              </a:lvl3pPr>
              <a:lvl4pPr marL="182563" lvl="3" indent="-182563" fontAlgn="base">
                <a:spcBef>
                  <a:spcPts val="300"/>
                </a:spcBef>
                <a:spcAft>
                  <a:spcPts val="0"/>
                </a:spcAft>
                <a:buSzPct val="80000"/>
                <a:buFont typeface="Arial" pitchFamily="34" charset="0"/>
                <a:buChar char="•"/>
                <a:defRPr>
                  <a:solidFill>
                    <a:schemeClr val="tx2"/>
                  </a:solidFill>
                  <a:latin typeface="Calibri" panose="020F0502020204030204" pitchFamily="34" charset="0"/>
                </a:defRPr>
              </a:lvl4pPr>
              <a:lvl5pPr marL="1341438" indent="-265113" fontAlgn="base">
                <a:spcBef>
                  <a:spcPts val="600"/>
                </a:spcBef>
                <a:spcAft>
                  <a:spcPct val="0"/>
                </a:spcAft>
                <a:buFont typeface="Arial" pitchFamily="34" charset="0"/>
                <a:buChar char="•"/>
                <a:defRPr sz="2000">
                  <a:solidFill>
                    <a:schemeClr val="tx2"/>
                  </a:solidFill>
                  <a:latin typeface="Arial" pitchFamily="34" charset="0"/>
                  <a:ea typeface="Arial" pitchFamily="-105" charset="-52"/>
                  <a:cs typeface="Arial" pitchFamily="34" charset="0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lvl="3"/>
              <a:r>
                <a:rPr lang="en-CA" sz="1400" dirty="0" smtClean="0"/>
                <a:t>Developer Productivity</a:t>
              </a:r>
            </a:p>
            <a:p>
              <a:pPr lvl="3"/>
              <a:r>
                <a:rPr lang="en-CA" sz="1400" dirty="0" smtClean="0"/>
                <a:t>Deploy faster;</a:t>
              </a:r>
              <a:r>
                <a:rPr lang="en-CA" sz="1400" dirty="0"/>
                <a:t> </a:t>
              </a:r>
              <a:r>
                <a:rPr lang="en-CA" sz="1400" dirty="0" smtClean="0"/>
                <a:t>Iterate faster</a:t>
              </a:r>
            </a:p>
            <a:p>
              <a:pPr lvl="3"/>
              <a:r>
                <a:rPr lang="en-CA" sz="1400" dirty="0" smtClean="0"/>
                <a:t>React faster to changing business needs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12909" y="5661248"/>
            <a:ext cx="6579371" cy="1202950"/>
            <a:chOff x="512909" y="5661248"/>
            <a:chExt cx="6579371" cy="1202950"/>
          </a:xfrm>
        </p:grpSpPr>
        <p:sp>
          <p:nvSpPr>
            <p:cNvPr id="77" name="Content Placeholder 4"/>
            <p:cNvSpPr txBox="1">
              <a:spLocks/>
            </p:cNvSpPr>
            <p:nvPr/>
          </p:nvSpPr>
          <p:spPr>
            <a:xfrm>
              <a:off x="1655411" y="5661248"/>
              <a:ext cx="4307682" cy="285275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defPPr>
                <a:defRPr lang="en-US"/>
              </a:defPPr>
              <a:lvl1pPr indent="0" fontAlgn="base">
                <a:spcBef>
                  <a:spcPts val="300"/>
                </a:spcBef>
                <a:spcAft>
                  <a:spcPts val="0"/>
                </a:spcAft>
                <a:buFont typeface="Arial" pitchFamily="34" charset="0"/>
                <a:buNone/>
                <a:defRPr>
                  <a:solidFill>
                    <a:schemeClr val="tx2"/>
                  </a:solidFill>
                  <a:latin typeface="Arial" pitchFamily="34" charset="0"/>
                  <a:ea typeface="Arial" pitchFamily="-105" charset="-52"/>
                  <a:cs typeface="Arial" pitchFamily="34" charset="0"/>
                </a:defRPr>
              </a:lvl1pPr>
              <a:lvl2pPr marL="538163" indent="-274638" fontAlgn="base">
                <a:spcBef>
                  <a:spcPts val="600"/>
                </a:spcBef>
                <a:spcAft>
                  <a:spcPct val="0"/>
                </a:spcAft>
                <a:buFont typeface="Arial" pitchFamily="34" charset="0"/>
                <a:buChar char="–"/>
                <a:defRPr sz="2000">
                  <a:solidFill>
                    <a:schemeClr val="tx2"/>
                  </a:solidFill>
                  <a:latin typeface="Arial" pitchFamily="34" charset="0"/>
                  <a:ea typeface="Arial" pitchFamily="-105" charset="-52"/>
                  <a:cs typeface="Arial" pitchFamily="34" charset="0"/>
                </a:defRPr>
              </a:lvl2pPr>
              <a:lvl3pPr marL="803275" indent="-265113" fontAlgn="base">
                <a:spcBef>
                  <a:spcPts val="600"/>
                </a:spcBef>
                <a:spcAft>
                  <a:spcPct val="0"/>
                </a:spcAft>
                <a:buFont typeface="Arial" pitchFamily="34" charset="0"/>
                <a:buChar char="•"/>
                <a:defRPr sz="2000">
                  <a:solidFill>
                    <a:schemeClr val="tx2"/>
                  </a:solidFill>
                  <a:latin typeface="Arial" pitchFamily="34" charset="0"/>
                  <a:ea typeface="Arial" pitchFamily="-105" charset="-52"/>
                  <a:cs typeface="Arial" pitchFamily="34" charset="0"/>
                </a:defRPr>
              </a:lvl3pPr>
              <a:lvl4pPr marL="1076325" indent="-273050" fontAlgn="base">
                <a:spcBef>
                  <a:spcPts val="600"/>
                </a:spcBef>
                <a:spcAft>
                  <a:spcPct val="0"/>
                </a:spcAft>
                <a:buFont typeface="Arial" pitchFamily="34" charset="0"/>
                <a:buChar char="–"/>
                <a:defRPr sz="2000">
                  <a:solidFill>
                    <a:schemeClr val="tx2"/>
                  </a:solidFill>
                  <a:latin typeface="Arial" pitchFamily="34" charset="0"/>
                  <a:ea typeface="Arial" pitchFamily="-105" charset="-52"/>
                  <a:cs typeface="Arial" pitchFamily="34" charset="0"/>
                </a:defRPr>
              </a:lvl4pPr>
              <a:lvl5pPr marL="1341438" indent="-265113" fontAlgn="base">
                <a:spcBef>
                  <a:spcPts val="600"/>
                </a:spcBef>
                <a:spcAft>
                  <a:spcPct val="0"/>
                </a:spcAft>
                <a:buFont typeface="Arial" pitchFamily="34" charset="0"/>
                <a:buChar char="•"/>
                <a:defRPr sz="2000">
                  <a:solidFill>
                    <a:schemeClr val="tx2"/>
                  </a:solidFill>
                  <a:latin typeface="Arial" pitchFamily="34" charset="0"/>
                  <a:ea typeface="Arial" pitchFamily="-105" charset="-52"/>
                  <a:cs typeface="Arial" pitchFamily="34" charset="0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en-CA" dirty="0"/>
                <a:t>High Performance Computing</a:t>
              </a:r>
            </a:p>
          </p:txBody>
        </p:sp>
        <p:pic>
          <p:nvPicPr>
            <p:cNvPr id="78" name="Picture 14" descr="http://www.clker.com/cliparts/a/1/b/f/13665257911562373612free-grey-cloud-chip-th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909" y="5661248"/>
              <a:ext cx="674715" cy="674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Content Placeholder 4"/>
            <p:cNvSpPr txBox="1">
              <a:spLocks/>
            </p:cNvSpPr>
            <p:nvPr/>
          </p:nvSpPr>
          <p:spPr>
            <a:xfrm>
              <a:off x="1731610" y="5946523"/>
              <a:ext cx="5360670" cy="917675"/>
            </a:xfrm>
            <a:prstGeom prst="rect">
              <a:avLst/>
            </a:prstGeom>
          </p:spPr>
          <p:txBody>
            <a:bodyPr vert="horz" lIns="0" tIns="0" rIns="0" bIns="0" numCol="1" rtlCol="0" anchor="t">
              <a:noAutofit/>
            </a:bodyPr>
            <a:lstStyle>
              <a:defPPr>
                <a:defRPr lang="en-US"/>
              </a:defPPr>
              <a:lvl1pPr indent="0" fontAlgn="base">
                <a:spcBef>
                  <a:spcPts val="300"/>
                </a:spcBef>
                <a:spcAft>
                  <a:spcPts val="0"/>
                </a:spcAft>
                <a:buFont typeface="Arial" pitchFamily="34" charset="0"/>
                <a:buNone/>
                <a:defRPr sz="2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Arial" pitchFamily="-105" charset="-52"/>
                  <a:cs typeface="Arial" pitchFamily="34" charset="0"/>
                </a:defRPr>
              </a:lvl1pPr>
              <a:lvl2pPr marL="538163" indent="-274638" fontAlgn="base">
                <a:spcBef>
                  <a:spcPts val="600"/>
                </a:spcBef>
                <a:spcAft>
                  <a:spcPct val="0"/>
                </a:spcAft>
                <a:buFont typeface="Arial" pitchFamily="34" charset="0"/>
                <a:buChar char="–"/>
                <a:defRPr sz="2000">
                  <a:solidFill>
                    <a:schemeClr val="tx2"/>
                  </a:solidFill>
                  <a:latin typeface="Arial" pitchFamily="34" charset="0"/>
                  <a:ea typeface="Arial" pitchFamily="-105" charset="-52"/>
                  <a:cs typeface="Arial" pitchFamily="34" charset="0"/>
                </a:defRPr>
              </a:lvl2pPr>
              <a:lvl3pPr marL="803275" indent="-265113" fontAlgn="base">
                <a:spcBef>
                  <a:spcPts val="600"/>
                </a:spcBef>
                <a:spcAft>
                  <a:spcPct val="0"/>
                </a:spcAft>
                <a:buFont typeface="Arial" pitchFamily="34" charset="0"/>
                <a:buChar char="•"/>
                <a:defRPr sz="2000">
                  <a:solidFill>
                    <a:schemeClr val="tx2"/>
                  </a:solidFill>
                  <a:latin typeface="Arial" pitchFamily="34" charset="0"/>
                  <a:ea typeface="Arial" pitchFamily="-105" charset="-52"/>
                  <a:cs typeface="Arial" pitchFamily="34" charset="0"/>
                </a:defRPr>
              </a:lvl3pPr>
              <a:lvl4pPr marL="182563" lvl="3" indent="-182563" fontAlgn="base">
                <a:spcBef>
                  <a:spcPts val="300"/>
                </a:spcBef>
                <a:spcAft>
                  <a:spcPts val="0"/>
                </a:spcAft>
                <a:buSzPct val="80000"/>
                <a:buFont typeface="Arial" pitchFamily="34" charset="0"/>
                <a:buChar char="•"/>
                <a:defRPr sz="1600">
                  <a:solidFill>
                    <a:schemeClr val="tx2"/>
                  </a:solidFill>
                  <a:latin typeface="Calibri" panose="020F0502020204030204" pitchFamily="34" charset="0"/>
                </a:defRPr>
              </a:lvl4pPr>
              <a:lvl5pPr marL="1341438" indent="-265113" fontAlgn="base">
                <a:spcBef>
                  <a:spcPts val="600"/>
                </a:spcBef>
                <a:spcAft>
                  <a:spcPct val="0"/>
                </a:spcAft>
                <a:buFont typeface="Arial" pitchFamily="34" charset="0"/>
                <a:buChar char="•"/>
                <a:defRPr sz="2000">
                  <a:solidFill>
                    <a:schemeClr val="tx2"/>
                  </a:solidFill>
                  <a:latin typeface="Arial" pitchFamily="34" charset="0"/>
                  <a:ea typeface="Arial" pitchFamily="-105" charset="-52"/>
                  <a:cs typeface="Arial" pitchFamily="34" charset="0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lvl="3"/>
              <a:r>
                <a:rPr lang="en-CA" sz="1400" dirty="0"/>
                <a:t>Increased capacity from current physical infrastructure</a:t>
              </a:r>
            </a:p>
            <a:p>
              <a:pPr lvl="3"/>
              <a:r>
                <a:rPr lang="en-CA" sz="1400" dirty="0"/>
                <a:t>Avoid provisioning (and paying) for the peak</a:t>
              </a:r>
            </a:p>
            <a:p>
              <a:pPr lvl="3"/>
              <a:r>
                <a:rPr lang="en-CA" sz="1400" dirty="0"/>
                <a:t>“Infinite” computing capacity on demand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893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rtin">
  <a:themeElements>
    <a:clrScheme name="Accenture">
      <a:dk1>
        <a:srgbClr val="000000"/>
      </a:dk1>
      <a:lt1>
        <a:srgbClr val="FFFFFF"/>
      </a:lt1>
      <a:dk2>
        <a:srgbClr val="666666"/>
      </a:dk2>
      <a:lt2>
        <a:srgbClr val="778888"/>
      </a:lt2>
      <a:accent1>
        <a:srgbClr val="00BBEE"/>
      </a:accent1>
      <a:accent2>
        <a:srgbClr val="66AA44"/>
      </a:accent2>
      <a:accent3>
        <a:srgbClr val="FF9900"/>
      </a:accent3>
      <a:accent4>
        <a:srgbClr val="002266"/>
      </a:accent4>
      <a:accent5>
        <a:srgbClr val="00BBEE"/>
      </a:accent5>
      <a:accent6>
        <a:srgbClr val="66AA44"/>
      </a:accent6>
      <a:hlink>
        <a:srgbClr val="FF9900"/>
      </a:hlink>
      <a:folHlink>
        <a:srgbClr val="00226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Martin</Template>
  <TotalTime>0</TotalTime>
  <Words>2348</Words>
  <Application>Microsoft Office PowerPoint</Application>
  <PresentationFormat>On-screen Show (4:3)</PresentationFormat>
  <Paragraphs>462</Paragraphs>
  <Slides>33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Martin</vt:lpstr>
      <vt:lpstr>Module 7:  Platform Applications</vt:lpstr>
      <vt:lpstr>Content</vt:lpstr>
      <vt:lpstr>Platform as a Service</vt:lpstr>
      <vt:lpstr>Platform as a Service</vt:lpstr>
      <vt:lpstr>Cloud Deployment Model Offerings</vt:lpstr>
      <vt:lpstr>Pizza Illustration</vt:lpstr>
      <vt:lpstr>PaaA: Treat the Platform like an Application</vt:lpstr>
      <vt:lpstr>Direct Concerns of the Platform Application </vt:lpstr>
      <vt:lpstr>PaaS Value Proposition</vt:lpstr>
      <vt:lpstr>PaaS Benefits</vt:lpstr>
      <vt:lpstr>The Netflix Pattern</vt:lpstr>
      <vt:lpstr>The Netflix Pattern</vt:lpstr>
      <vt:lpstr>Netflix Released Monkeys</vt:lpstr>
      <vt:lpstr>What does this mean for people?</vt:lpstr>
      <vt:lpstr>AWS Platform Tools: CloudFormation</vt:lpstr>
      <vt:lpstr>CloudFormation concepts</vt:lpstr>
      <vt:lpstr>Step 1, Basic IaaS Provisioning</vt:lpstr>
      <vt:lpstr>Cloud Formation in Action</vt:lpstr>
      <vt:lpstr>Cloud Formation in Action</vt:lpstr>
      <vt:lpstr>CloudFormation concepts</vt:lpstr>
      <vt:lpstr>AWS Platform Tools: Auto Scaling</vt:lpstr>
      <vt:lpstr>Autoscaling Groups</vt:lpstr>
      <vt:lpstr>Reference Architecture of a Platform Application </vt:lpstr>
      <vt:lpstr>Configuring auto scaling groups</vt:lpstr>
      <vt:lpstr>AWS Platform Tools: Elastic Beanstalk</vt:lpstr>
      <vt:lpstr>Amazon’s PaaS: Elastic BeanStalk</vt:lpstr>
      <vt:lpstr>What does this mean for people?</vt:lpstr>
      <vt:lpstr>Let’s talk about the lab</vt:lpstr>
      <vt:lpstr>Lab – Autoscaling</vt:lpstr>
      <vt:lpstr>Do the lab!</vt:lpstr>
      <vt:lpstr>Summary</vt:lpstr>
      <vt:lpstr>Observation and Discussion</vt:lpstr>
      <vt:lpstr>Questions</vt:lpstr>
    </vt:vector>
  </TitlesOfParts>
  <Company>Accenture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Gofur, Abul K.</dc:creator>
  <cp:lastModifiedBy>Ekart, Grischa</cp:lastModifiedBy>
  <cp:revision>833</cp:revision>
  <dcterms:created xsi:type="dcterms:W3CDTF">2014-10-28T11:22:42Z</dcterms:created>
  <dcterms:modified xsi:type="dcterms:W3CDTF">2016-03-30T17:21:36Z</dcterms:modified>
</cp:coreProperties>
</file>